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277" r:id="rId3"/>
    <p:sldId id="330" r:id="rId4"/>
    <p:sldId id="349" r:id="rId5"/>
    <p:sldId id="380" r:id="rId6"/>
    <p:sldId id="377" r:id="rId7"/>
    <p:sldId id="355" r:id="rId8"/>
    <p:sldId id="361" r:id="rId9"/>
    <p:sldId id="360" r:id="rId10"/>
    <p:sldId id="295" r:id="rId11"/>
    <p:sldId id="363" r:id="rId12"/>
    <p:sldId id="373" r:id="rId13"/>
    <p:sldId id="374" r:id="rId14"/>
    <p:sldId id="375" r:id="rId15"/>
    <p:sldId id="369" r:id="rId16"/>
    <p:sldId id="376" r:id="rId17"/>
    <p:sldId id="370" r:id="rId18"/>
    <p:sldId id="302" r:id="rId19"/>
    <p:sldId id="384" r:id="rId20"/>
    <p:sldId id="381" r:id="rId21"/>
    <p:sldId id="382" r:id="rId22"/>
    <p:sldId id="383" r:id="rId23"/>
    <p:sldId id="265" r:id="rId24"/>
  </p:sldIdLst>
  <p:sldSz cx="12192000" cy="6858000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65DAF7-7968-4FA0-88FA-04B0020C77D6}">
          <p14:sldIdLst>
            <p14:sldId id="257"/>
          </p14:sldIdLst>
        </p14:section>
        <p14:section name="목차" id="{391A9A60-8A7A-4487-B85B-19B6129B2961}">
          <p14:sldIdLst>
            <p14:sldId id="277"/>
          </p14:sldIdLst>
        </p14:section>
        <p14:section name="개요" id="{FA5C264E-B112-4EE6-BA85-FAEC60EE530C}">
          <p14:sldIdLst>
            <p14:sldId id="330"/>
            <p14:sldId id="349"/>
            <p14:sldId id="380"/>
            <p14:sldId id="377"/>
            <p14:sldId id="355"/>
          </p14:sldIdLst>
        </p14:section>
        <p14:section name="아이덴티티" id="{1FD1F61F-F078-4147-9D70-E01AB6D356A9}">
          <p14:sldIdLst>
            <p14:sldId id="361"/>
            <p14:sldId id="360"/>
            <p14:sldId id="295"/>
            <p14:sldId id="363"/>
            <p14:sldId id="373"/>
            <p14:sldId id="374"/>
            <p14:sldId id="375"/>
            <p14:sldId id="369"/>
            <p14:sldId id="376"/>
            <p14:sldId id="370"/>
          </p14:sldIdLst>
        </p14:section>
        <p14:section name="아크패시브" id="{063CBB9A-9E48-4AAB-8870-980FEFF7C5AB}">
          <p14:sldIdLst>
            <p14:sldId id="302"/>
            <p14:sldId id="384"/>
            <p14:sldId id="381"/>
            <p14:sldId id="382"/>
            <p14:sldId id="38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24" userDrawn="1">
          <p15:clr>
            <a:srgbClr val="5ACBF0"/>
          </p15:clr>
        </p15:guide>
        <p15:guide id="4" orient="horz" pos="96" userDrawn="1">
          <p15:clr>
            <a:srgbClr val="5ACBF0"/>
          </p15:clr>
        </p15:guide>
        <p15:guide id="5" pos="914" userDrawn="1">
          <p15:clr>
            <a:srgbClr val="5ACBF0"/>
          </p15:clr>
        </p15:guide>
        <p15:guide id="6" pos="7537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5550"/>
    <a:srgbClr val="EAE7E2"/>
    <a:srgbClr val="212227"/>
    <a:srgbClr val="24201E"/>
    <a:srgbClr val="131416"/>
    <a:srgbClr val="E87EF6"/>
    <a:srgbClr val="D4CFC5"/>
    <a:srgbClr val="504642"/>
    <a:srgbClr val="1E201E"/>
    <a:srgbClr val="D5C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2932" autoAdjust="0"/>
  </p:normalViewPr>
  <p:slideViewPr>
    <p:cSldViewPr snapToGrid="0" showGuides="1">
      <p:cViewPr varScale="1">
        <p:scale>
          <a:sx n="73" d="100"/>
          <a:sy n="73" d="100"/>
        </p:scale>
        <p:origin x="374" y="62"/>
      </p:cViewPr>
      <p:guideLst>
        <p:guide orient="horz" pos="2160"/>
        <p:guide pos="3840"/>
        <p:guide orient="horz" pos="4224"/>
        <p:guide orient="horz" pos="96"/>
        <p:guide pos="914"/>
        <p:guide pos="7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32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219B73-8C57-87F2-DB84-86AF87ADE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0FD85A-8713-F814-09F5-48C2E355B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1BE5-A01A-47E6-9B09-DC1D4DC33BC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CAEED4-738C-4671-6D10-64AFDBF1C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9A6D3-7043-7EEE-24F3-5EDC0CF6C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EB928-4417-475E-B52E-44C56BB001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740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112331" tIns="56166" rIns="112331" bIns="56166" rtlCol="0"/>
          <a:lstStyle>
            <a:lvl1pPr algn="r">
              <a:defRPr sz="1500"/>
            </a:lvl1pPr>
          </a:lstStyle>
          <a:p>
            <a:fld id="{7953A860-5D05-49BB-AD89-45B017B2AA8E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4212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1" tIns="56166" rIns="112331" bIns="56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112331" tIns="56166" rIns="112331" bIns="5616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112331" tIns="56166" rIns="112331" bIns="56166" rtlCol="0" anchor="b"/>
          <a:lstStyle>
            <a:lvl1pPr algn="r">
              <a:defRPr sz="1500"/>
            </a:lvl1pPr>
          </a:lstStyle>
          <a:p>
            <a:fld id="{296BB1BA-61C1-4CA7-A22B-27A50A11A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2EE1-245E-0A67-DC06-1B2D1F79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7B10B6-BB9D-10C2-0D4F-B36D8D684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25856A-3FF0-C8F7-8F6A-349CCF233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E9D02-BC37-85B5-4E08-CA8D346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44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0A9B-785C-0AC2-8542-1C9FE0A6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40A25-281D-A6EA-183F-1E1394310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DF02E-7186-273A-C17A-65EE553E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6251A-D961-99EA-9E02-EDC855E16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1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6292-85E9-3A61-9B50-BF489B28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14AC3E-37E4-39F2-0FE5-06693B4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81DD7B-48DA-D3E3-317B-06C8122AB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7F21D-E793-94AE-FBA0-A19E12B4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1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9FAB4-48FC-34BA-D5D8-F950735C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B0F9F2-7E7D-2A9A-DBD5-87BFFBEA3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95B3A-D173-F613-4469-8910CB5E9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B6FEA-501F-F75B-26BE-F563E55BF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39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C74D-73C2-61DF-E42D-7C0B34E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E6535-C278-EAAD-4E2B-A0AF8E8FF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93495F-F871-CDE5-C9B0-43B362A3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EB771-A11C-BCF1-27AB-1CF73BF0C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4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38BB-D265-4724-5638-FFD8F86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5DB933-8291-D8E5-EFA0-723814EBF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145ACA-B631-10CE-F350-A7AC03E8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5F81E-58F3-30E5-E5D1-9F1DFD76A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4498-59C7-AE33-5C8D-624D201F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868986-304B-0346-3829-FC5420BC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64FEB-F7D4-5E2B-DAF6-D73B844D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CB6C5-8A79-B0C4-440E-A110F98F4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0248D-3BFB-6219-C632-2E4BF60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F926B-01BC-6D4B-D217-B27B2087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C87BEB-03DA-217B-0F6D-254D136CE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00AC1-0D1D-AB5C-A927-7E258B1B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20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8170-CA18-55B7-B4A3-5972F42D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104D1-F424-B71B-B65E-DF402718E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9C32C-F015-119F-AB9C-BCEC15A9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BC5A5-6978-24D0-1487-AD1E2C839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43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E7B4-7608-1362-0243-FECDB56D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3AA14-8274-CDBD-9653-62215CCD4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0FC0D-09E6-7E22-6D65-47965092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FFAE9-1089-7AC4-1241-41D4F830F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BB1BA-61C1-4CA7-A22B-27A50A11A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51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3897D-E996-14D9-66D4-7C44F86EC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E3C74-72E3-E4AC-AA2B-B5377D0E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38B39-E24D-D165-F684-F590B71D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1C902-B849-2A6B-54DC-5385BA70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 dirty="0"/>
          </a:p>
        </p:txBody>
      </p:sp>
      <p:sp>
        <p:nvSpPr>
          <p:cNvPr id="7" name="슬라이드 번호 개체 틀 12">
            <a:extLst>
              <a:ext uri="{FF2B5EF4-FFF2-40B4-BE49-F238E27FC236}">
                <a16:creationId xmlns:a16="http://schemas.microsoft.com/office/drawing/2014/main" id="{90BD9F1C-9137-9A8C-4ACB-79CD3C26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‹#›/20</a:t>
            </a:r>
          </a:p>
        </p:txBody>
      </p:sp>
    </p:spTree>
    <p:extLst>
      <p:ext uri="{BB962C8B-B14F-4D97-AF65-F5344CB8AC3E}">
        <p14:creationId xmlns:p14="http://schemas.microsoft.com/office/powerpoint/2010/main" val="260954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0F4B4-66C0-7244-D183-A627F64C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6EB3A5-D935-5D50-4080-FBDA681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A918B-A2AD-7D7A-F564-2FCD3465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7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2B69-8557-0582-D2B8-3A591A3FD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B6918-1B21-79CA-D135-D2452240E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2F1C5-B08D-A838-EA26-89B99FD25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F82B-1DA5-57AB-9F2B-E3EB34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EE8F5F-3ADC-1E96-07DE-A5E24F28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6B490-1B9C-5AFA-ECCB-721F714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4F1-1FF3-922A-230A-D0B60601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2B9BB-37C8-0F1F-0050-5445A6840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9F231D-5447-D211-686A-161B8A174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D5DDD-FEA5-D523-5B2C-08AFB53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A904D-57D2-385B-8A1E-822A1D93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1B033-6DCE-A2AF-A849-AF7D34A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4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4898-4F53-A1B6-C370-69297B1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03ACB-1CF0-9704-B4A3-D4041E3F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7C812-A160-A653-E87B-411EB8EA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671E6-0B3B-4E6A-07AD-7D3D67A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908D4-E55E-658B-E310-424C7BA6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2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5A85-1592-5685-368B-DA5EE3A9A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6CB38-DABF-B7EE-351A-20CBD8B0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91B8D-6537-BF83-DCA9-312C2AC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11C68-2B8E-61F3-68E2-EAA7DDE7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1273F-08F7-AAA6-DFC2-D38E2BE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68" y="6356351"/>
            <a:ext cx="228432" cy="365124"/>
          </a:xfrm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CD0A1E0B-E63E-7AAD-BA4C-DFA3A94B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85" y="6538912"/>
            <a:ext cx="657225" cy="182562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CB6654-AE48-61E2-D8F6-50201CA3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50" y="6663530"/>
            <a:ext cx="780882" cy="182563"/>
          </a:xfrm>
          <a:prstGeom prst="rect">
            <a:avLst/>
          </a:prstGeom>
        </p:spPr>
        <p:txBody>
          <a:bodyPr/>
          <a:lstStyle>
            <a:lvl1pPr>
              <a:defRPr sz="800" i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altLang="ko-KR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20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CB95C4-AC8B-03FA-1C4C-A7145157ED2A}"/>
              </a:ext>
            </a:extLst>
          </p:cNvPr>
          <p:cNvGrpSpPr/>
          <p:nvPr userDrawn="1"/>
        </p:nvGrpSpPr>
        <p:grpSpPr>
          <a:xfrm>
            <a:off x="0" y="2764100"/>
            <a:ext cx="1117598" cy="279743"/>
            <a:chOff x="-1" y="2962382"/>
            <a:chExt cx="1117598" cy="2797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4AF68-7C45-9C82-1917-7054DA459CF5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6656B02-2A0F-29A5-3E82-EDC567BABAFF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651849-5E60-E2AB-3F13-08BA1DFAEB58}"/>
              </a:ext>
            </a:extLst>
          </p:cNvPr>
          <p:cNvGrpSpPr/>
          <p:nvPr userDrawn="1"/>
        </p:nvGrpSpPr>
        <p:grpSpPr>
          <a:xfrm>
            <a:off x="1" y="3303909"/>
            <a:ext cx="1117597" cy="279745"/>
            <a:chOff x="0" y="3369124"/>
            <a:chExt cx="1117597" cy="2797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F299F-195A-B412-48F8-7FFB1460221F}"/>
                </a:ext>
              </a:extLst>
            </p:cNvPr>
            <p:cNvSpPr txBox="1"/>
            <p:nvPr/>
          </p:nvSpPr>
          <p:spPr>
            <a:xfrm>
              <a:off x="282284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6CA145-BD9B-8B2D-F3B9-CEB48C6FDA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3BA7AA-C42B-88DD-3560-504D445A4C86}"/>
              </a:ext>
            </a:extLst>
          </p:cNvPr>
          <p:cNvGrpSpPr/>
          <p:nvPr userDrawn="1"/>
        </p:nvGrpSpPr>
        <p:grpSpPr>
          <a:xfrm>
            <a:off x="1" y="3843720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E39A43-E637-453E-EB02-7F6561FB5C3A}"/>
                </a:ext>
              </a:extLst>
            </p:cNvPr>
            <p:cNvSpPr txBox="1"/>
            <p:nvPr/>
          </p:nvSpPr>
          <p:spPr>
            <a:xfrm>
              <a:off x="448195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BE3DE-35AC-1522-942D-26628E0567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F03FBA-BFE3-216E-819D-D10574618AF9}"/>
              </a:ext>
            </a:extLst>
          </p:cNvPr>
          <p:cNvGrpSpPr/>
          <p:nvPr userDrawn="1"/>
        </p:nvGrpSpPr>
        <p:grpSpPr>
          <a:xfrm>
            <a:off x="0" y="1244109"/>
            <a:ext cx="1117598" cy="1174160"/>
            <a:chOff x="0" y="1244109"/>
            <a:chExt cx="1117598" cy="117416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E3ABE15-4B5E-6E62-E2BF-651D7F8DB7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24410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44590FB-39C0-1FC3-BBC7-7E00BF3EC99E}"/>
                </a:ext>
              </a:extLst>
            </p:cNvPr>
            <p:cNvGrpSpPr/>
            <p:nvPr userDrawn="1"/>
          </p:nvGrpSpPr>
          <p:grpSpPr>
            <a:xfrm>
              <a:off x="0" y="1244109"/>
              <a:ext cx="1117598" cy="489534"/>
              <a:chOff x="0" y="1244109"/>
              <a:chExt cx="1117598" cy="48953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D0A9D39-D6DD-7B96-1735-5C139EE6974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9AC7F5-9B60-76EF-E05B-7E1DEB537F83}"/>
                  </a:ext>
                </a:extLst>
              </p:cNvPr>
              <p:cNvSpPr txBox="1"/>
              <p:nvPr/>
            </p:nvSpPr>
            <p:spPr>
              <a:xfrm>
                <a:off x="425749" y="1350377"/>
                <a:ext cx="266099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개요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824602-506C-8F22-667F-9850BCE82DB3}"/>
                </a:ext>
              </a:extLst>
            </p:cNvPr>
            <p:cNvGrpSpPr/>
            <p:nvPr userDrawn="1"/>
          </p:nvGrpSpPr>
          <p:grpSpPr>
            <a:xfrm>
              <a:off x="0" y="1733643"/>
              <a:ext cx="1117598" cy="684626"/>
              <a:chOff x="1389380" y="1733643"/>
              <a:chExt cx="1117598" cy="68462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F79EF88-4807-3561-587F-F60BBB82BED9}"/>
                  </a:ext>
                </a:extLst>
              </p:cNvPr>
              <p:cNvSpPr/>
              <p:nvPr userDrawn="1"/>
            </p:nvSpPr>
            <p:spPr>
              <a:xfrm>
                <a:off x="1389380" y="207626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4697E0-5183-6602-98F1-6C33E5EEAAF7}"/>
                  </a:ext>
                </a:extLst>
              </p:cNvPr>
              <p:cNvSpPr/>
              <p:nvPr userDrawn="1"/>
            </p:nvSpPr>
            <p:spPr>
              <a:xfrm>
                <a:off x="1389380" y="1733643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27ABFEF-180B-7211-8783-6826082ED9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1" y="2075956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364DB9E-04BD-DD5C-3C3B-88AB4ED7C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241826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9BAA530-1529-DEAA-A8D8-9550F49BCE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9380" y="1733643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21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덴티티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F6966D-05FE-DC79-3CE4-207058304D9E}"/>
              </a:ext>
            </a:extLst>
          </p:cNvPr>
          <p:cNvGrpSpPr/>
          <p:nvPr userDrawn="1"/>
        </p:nvGrpSpPr>
        <p:grpSpPr>
          <a:xfrm>
            <a:off x="0" y="3661587"/>
            <a:ext cx="1117597" cy="279745"/>
            <a:chOff x="0" y="3369124"/>
            <a:chExt cx="1117597" cy="2797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B57859-2414-B923-570E-0025CB8C12B6}"/>
                </a:ext>
              </a:extLst>
            </p:cNvPr>
            <p:cNvSpPr txBox="1"/>
            <p:nvPr/>
          </p:nvSpPr>
          <p:spPr>
            <a:xfrm>
              <a:off x="282286" y="3369124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아크패시브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6E448A-F2E7-F54A-CBB9-B5B734FAC2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1A856-F86B-1C4C-849B-45F7D2A1DCB0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-1" y="2962382"/>
            <a:chExt cx="1117598" cy="27974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CFED21-6C22-3B29-D898-5F23A0A59100}"/>
                </a:ext>
              </a:extLst>
            </p:cNvPr>
            <p:cNvSpPr txBox="1"/>
            <p:nvPr/>
          </p:nvSpPr>
          <p:spPr>
            <a:xfrm>
              <a:off x="448193" y="2962382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8FF331-DA21-F840-C5C5-EA6CD51290A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FC2B42-A0C5-4295-96AC-621ACA4ED343}"/>
              </a:ext>
            </a:extLst>
          </p:cNvPr>
          <p:cNvGrpSpPr/>
          <p:nvPr userDrawn="1"/>
        </p:nvGrpSpPr>
        <p:grpSpPr>
          <a:xfrm>
            <a:off x="0" y="1878077"/>
            <a:ext cx="1117598" cy="489534"/>
            <a:chOff x="0" y="1244109"/>
            <a:chExt cx="1117598" cy="489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B2D90A-B071-B93A-6057-C13566EA09A0}"/>
                </a:ext>
              </a:extLst>
            </p:cNvPr>
            <p:cNvSpPr/>
            <p:nvPr/>
          </p:nvSpPr>
          <p:spPr>
            <a:xfrm>
              <a:off x="0" y="1244109"/>
              <a:ext cx="1117598" cy="489534"/>
            </a:xfrm>
            <a:prstGeom prst="rect">
              <a:avLst/>
            </a:pr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B7C17-8864-B861-F29B-92AC0112CCE2}"/>
                </a:ext>
              </a:extLst>
            </p:cNvPr>
            <p:cNvSpPr txBox="1"/>
            <p:nvPr/>
          </p:nvSpPr>
          <p:spPr>
            <a:xfrm>
              <a:off x="226178" y="1350377"/>
              <a:ext cx="66524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D4CFC5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</p:grpSp>
      <p:sp>
        <p:nvSpPr>
          <p:cNvPr id="49" name="바닥글 개체 틀 48">
            <a:extLst>
              <a:ext uri="{FF2B5EF4-FFF2-40B4-BE49-F238E27FC236}">
                <a16:creationId xmlns:a16="http://schemas.microsoft.com/office/drawing/2014/main" id="{E063D690-1EE1-EE24-E6D2-C761AED61C6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077BD9BA-F761-C681-1B67-E410DF7CEFF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69DACA-D499-3B75-8053-DDFDC34D60C5}"/>
              </a:ext>
            </a:extLst>
          </p:cNvPr>
          <p:cNvGrpSpPr/>
          <p:nvPr userDrawn="1"/>
        </p:nvGrpSpPr>
        <p:grpSpPr>
          <a:xfrm>
            <a:off x="0" y="4201398"/>
            <a:ext cx="1117597" cy="279745"/>
            <a:chOff x="0" y="3369124"/>
            <a:chExt cx="1117597" cy="27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FC8BF3-B39B-580B-E8A1-48840F46460E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2CE0083-5748-638D-0655-75CAC5E3DF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C012C6-B68D-D8DD-6464-423E33DCE80F}"/>
              </a:ext>
            </a:extLst>
          </p:cNvPr>
          <p:cNvGrpSpPr/>
          <p:nvPr userDrawn="1"/>
        </p:nvGrpSpPr>
        <p:grpSpPr>
          <a:xfrm>
            <a:off x="0" y="2367611"/>
            <a:ext cx="1117598" cy="1026626"/>
            <a:chOff x="1343775" y="2379459"/>
            <a:chExt cx="1117598" cy="10266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1F23D4-632A-4C29-EBF8-0C223DD31FE7}"/>
                </a:ext>
              </a:extLst>
            </p:cNvPr>
            <p:cNvSpPr/>
            <p:nvPr userDrawn="1"/>
          </p:nvSpPr>
          <p:spPr>
            <a:xfrm>
              <a:off x="1343775" y="3064085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A275D0-975A-3649-763C-64C3050095C2}"/>
                </a:ext>
              </a:extLst>
            </p:cNvPr>
            <p:cNvSpPr/>
            <p:nvPr userDrawn="1"/>
          </p:nvSpPr>
          <p:spPr>
            <a:xfrm>
              <a:off x="1343775" y="2721459"/>
              <a:ext cx="1117598" cy="342000"/>
            </a:xfrm>
            <a:prstGeom prst="rect">
              <a:avLst/>
            </a:prstGeom>
            <a:solidFill>
              <a:srgbClr val="212227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B0CC41E-6673-94C8-248C-DE91A00E3A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6" y="3063772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CC7094-172C-9559-C47E-5ECD307F99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340608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3F95BEB-FAFF-D35E-94C2-460F1A5C5C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43775" y="2721459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289FCD6-7D93-8DE6-2953-FD7E6FA8F02D}"/>
                </a:ext>
              </a:extLst>
            </p:cNvPr>
            <p:cNvGrpSpPr/>
            <p:nvPr userDrawn="1"/>
          </p:nvGrpSpPr>
          <p:grpSpPr>
            <a:xfrm>
              <a:off x="1343775" y="2379459"/>
              <a:ext cx="1117598" cy="342000"/>
              <a:chOff x="1343775" y="2379459"/>
              <a:chExt cx="1117598" cy="34200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65F68C9-2ECD-E49E-7CA9-F4B2C148184F}"/>
                  </a:ext>
                </a:extLst>
              </p:cNvPr>
              <p:cNvSpPr/>
              <p:nvPr userDrawn="1"/>
            </p:nvSpPr>
            <p:spPr>
              <a:xfrm>
                <a:off x="1343775" y="2379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A0CA016-5F99-EFAD-4FF7-DA0212239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379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864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크패시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  <p:sp>
        <p:nvSpPr>
          <p:cNvPr id="9" name="바닥글 개체 틀 48">
            <a:extLst>
              <a:ext uri="{FF2B5EF4-FFF2-40B4-BE49-F238E27FC236}">
                <a16:creationId xmlns:a16="http://schemas.microsoft.com/office/drawing/2014/main" id="{D704F57C-ED7E-8E27-2EBA-CE86DF22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398" y="6537874"/>
            <a:ext cx="658800" cy="183600"/>
          </a:xfrm>
        </p:spPr>
        <p:txBody>
          <a:bodyPr/>
          <a:lstStyle/>
          <a:p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10" name="슬라이드 번호 개체 틀 49">
            <a:extLst>
              <a:ext uri="{FF2B5EF4-FFF2-40B4-BE49-F238E27FC236}">
                <a16:creationId xmlns:a16="http://schemas.microsoft.com/office/drawing/2014/main" id="{97ABC1AB-DDDE-49B4-B4A7-EFEEBB38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232" y="6662493"/>
            <a:ext cx="781200" cy="183600"/>
          </a:xfrm>
        </p:spPr>
        <p:txBody>
          <a:bodyPr/>
          <a:lstStyle>
            <a:lvl1pPr marL="0" algn="r" defTabSz="914400" rtl="0" eaLnBrk="1" latinLnBrk="1" hangingPunct="1">
              <a:defRPr lang="en-US" altLang="ko-KR" sz="800" i="1" kern="1200" smtClean="0">
                <a:solidFill>
                  <a:schemeClr val="tx1">
                    <a:tint val="82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</a:lstStyle>
          <a:p>
            <a:r>
              <a:rPr lang="en-US" dirty="0"/>
              <a:t>p. </a:t>
            </a:r>
            <a:fld id="{38E82936-8823-4BD3-8F45-F141AB1F73F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dirty="0"/>
              <a:t>/ 20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40672B-BD87-F040-9767-D29C965789CB}"/>
              </a:ext>
            </a:extLst>
          </p:cNvPr>
          <p:cNvGrpSpPr/>
          <p:nvPr userDrawn="1"/>
        </p:nvGrpSpPr>
        <p:grpSpPr>
          <a:xfrm>
            <a:off x="0" y="1349005"/>
            <a:ext cx="1117598" cy="279743"/>
            <a:chOff x="0" y="1349005"/>
            <a:chExt cx="1117598" cy="2797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F29E1-F284-829B-DCF0-A0DA14E1131B}"/>
                </a:ext>
              </a:extLst>
            </p:cNvPr>
            <p:cNvSpPr txBox="1"/>
            <p:nvPr/>
          </p:nvSpPr>
          <p:spPr>
            <a:xfrm>
              <a:off x="448194" y="1349005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4E23D4-2D2F-EA3B-4FBC-C601050698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628748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8480E5-D46A-E2C0-C439-D03DB8995D4E}"/>
              </a:ext>
            </a:extLst>
          </p:cNvPr>
          <p:cNvGrpSpPr/>
          <p:nvPr userDrawn="1"/>
        </p:nvGrpSpPr>
        <p:grpSpPr>
          <a:xfrm>
            <a:off x="0" y="1888814"/>
            <a:ext cx="1117598" cy="279743"/>
            <a:chOff x="-1" y="2962382"/>
            <a:chExt cx="1117598" cy="2797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62774-3C24-2821-69BD-E497E0BC2AF8}"/>
                </a:ext>
              </a:extLst>
            </p:cNvPr>
            <p:cNvSpPr txBox="1"/>
            <p:nvPr/>
          </p:nvSpPr>
          <p:spPr>
            <a:xfrm>
              <a:off x="282281" y="2962382"/>
              <a:ext cx="553037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B59365-3C7D-3378-0299-503CBAF94E50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242125"/>
              <a:ext cx="1117598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D17852-42AA-F3F2-EAB0-C1AC0D4B4A4B}"/>
              </a:ext>
            </a:extLst>
          </p:cNvPr>
          <p:cNvGrpSpPr/>
          <p:nvPr userDrawn="1"/>
        </p:nvGrpSpPr>
        <p:grpSpPr>
          <a:xfrm>
            <a:off x="0" y="4201396"/>
            <a:ext cx="1117597" cy="279745"/>
            <a:chOff x="0" y="3369124"/>
            <a:chExt cx="1117597" cy="27974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8821A3-9ADC-28CD-8034-84B5DABF85FF}"/>
                </a:ext>
              </a:extLst>
            </p:cNvPr>
            <p:cNvSpPr txBox="1"/>
            <p:nvPr/>
          </p:nvSpPr>
          <p:spPr>
            <a:xfrm>
              <a:off x="448196" y="3369124"/>
              <a:ext cx="221214" cy="24622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marL="0" algn="ctr" defTabSz="914400" rtl="0" eaLnBrk="1" latinLnBrk="1" hangingPunct="1"/>
              <a:r>
                <a:rPr lang="ko-KR" altLang="en-US" sz="1000" kern="1200" dirty="0">
                  <a:solidFill>
                    <a:srgbClr val="5E4D3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2A7DB72-640B-B1CB-1790-0075B00C93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48869"/>
              <a:ext cx="1117597" cy="0"/>
            </a:xfrm>
            <a:prstGeom prst="line">
              <a:avLst/>
            </a:prstGeom>
            <a:ln w="6350">
              <a:solidFill>
                <a:srgbClr val="21222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AC58E5-CE18-8F25-0550-85B6A51A7222}"/>
              </a:ext>
            </a:extLst>
          </p:cNvPr>
          <p:cNvGrpSpPr/>
          <p:nvPr userDrawn="1"/>
        </p:nvGrpSpPr>
        <p:grpSpPr>
          <a:xfrm>
            <a:off x="0" y="2417886"/>
            <a:ext cx="1117598" cy="1516160"/>
            <a:chOff x="1399076" y="1878077"/>
            <a:chExt cx="1117598" cy="15161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14B0E9-3C62-541D-15BF-44FB7F842C1E}"/>
                </a:ext>
              </a:extLst>
            </p:cNvPr>
            <p:cNvGrpSpPr/>
            <p:nvPr userDrawn="1"/>
          </p:nvGrpSpPr>
          <p:grpSpPr>
            <a:xfrm>
              <a:off x="1399076" y="1878077"/>
              <a:ext cx="1117598" cy="489534"/>
              <a:chOff x="0" y="1244109"/>
              <a:chExt cx="1117598" cy="48953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A0DDCA4-F8DE-0ACB-BBA1-26230E0DBB7E}"/>
                  </a:ext>
                </a:extLst>
              </p:cNvPr>
              <p:cNvSpPr/>
              <p:nvPr/>
            </p:nvSpPr>
            <p:spPr>
              <a:xfrm>
                <a:off x="0" y="1244109"/>
                <a:ext cx="1117598" cy="489534"/>
              </a:xfrm>
              <a:prstGeom prst="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E8104B8-8627-390C-D7C1-F74D80E8C64A}"/>
                  </a:ext>
                </a:extLst>
              </p:cNvPr>
              <p:cNvSpPr txBox="1"/>
              <p:nvPr/>
            </p:nvSpPr>
            <p:spPr>
              <a:xfrm>
                <a:off x="226178" y="1350377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D4CFC5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아크패시브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4001D1A-B861-CA11-D16E-4DCA0CA3900F}"/>
                </a:ext>
              </a:extLst>
            </p:cNvPr>
            <p:cNvGrpSpPr/>
            <p:nvPr userDrawn="1"/>
          </p:nvGrpSpPr>
          <p:grpSpPr>
            <a:xfrm>
              <a:off x="1399076" y="2367611"/>
              <a:ext cx="1117598" cy="1026626"/>
              <a:chOff x="1343775" y="2379459"/>
              <a:chExt cx="1117598" cy="102662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9903688-A837-C2C1-7EAD-4682A7B0C43C}"/>
                  </a:ext>
                </a:extLst>
              </p:cNvPr>
              <p:cNvSpPr/>
              <p:nvPr userDrawn="1"/>
            </p:nvSpPr>
            <p:spPr>
              <a:xfrm>
                <a:off x="1343775" y="3064085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D5EA14E-E44A-699F-45C8-90235716C5F9}"/>
                  </a:ext>
                </a:extLst>
              </p:cNvPr>
              <p:cNvSpPr/>
              <p:nvPr userDrawn="1"/>
            </p:nvSpPr>
            <p:spPr>
              <a:xfrm>
                <a:off x="1343775" y="2721459"/>
                <a:ext cx="1117598" cy="342000"/>
              </a:xfrm>
              <a:prstGeom prst="rect">
                <a:avLst/>
              </a:prstGeom>
              <a:solidFill>
                <a:srgbClr val="212227">
                  <a:alpha val="7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59AE342-9B1C-8319-5468-9F3EE5F8D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6" y="3063772"/>
                <a:ext cx="1117597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22E6C29-8881-DFFA-8883-1E27228A8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3406085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BFF448B-1147-FB05-D53A-3A977C9154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43775" y="2721459"/>
                <a:ext cx="1117598" cy="0"/>
              </a:xfrm>
              <a:prstGeom prst="line">
                <a:avLst/>
              </a:prstGeom>
              <a:ln w="6350">
                <a:solidFill>
                  <a:srgbClr val="212227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798135-F8D9-0A8E-F570-2878F4A179F8}"/>
                  </a:ext>
                </a:extLst>
              </p:cNvPr>
              <p:cNvGrpSpPr/>
              <p:nvPr userDrawn="1"/>
            </p:nvGrpSpPr>
            <p:grpSpPr>
              <a:xfrm>
                <a:off x="1343775" y="2379459"/>
                <a:ext cx="1117598" cy="342000"/>
                <a:chOff x="1343775" y="2379459"/>
                <a:chExt cx="1117598" cy="342000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5E54A5A-778F-54B9-91B1-E891852ACDC6}"/>
                    </a:ext>
                  </a:extLst>
                </p:cNvPr>
                <p:cNvSpPr/>
                <p:nvPr userDrawn="1"/>
              </p:nvSpPr>
              <p:spPr>
                <a:xfrm>
                  <a:off x="1343775" y="2379459"/>
                  <a:ext cx="1117598" cy="342000"/>
                </a:xfrm>
                <a:prstGeom prst="rect">
                  <a:avLst/>
                </a:prstGeom>
                <a:solidFill>
                  <a:srgbClr val="212227">
                    <a:alpha val="7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noFill/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ADF118E-B105-D6A4-2800-87BEAD703EA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343775" y="2379459"/>
                  <a:ext cx="1117598" cy="0"/>
                </a:xfrm>
                <a:prstGeom prst="line">
                  <a:avLst/>
                </a:prstGeom>
                <a:ln w="6350">
                  <a:solidFill>
                    <a:srgbClr val="212227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9877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스킬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1CE5C-8B3B-379F-41E0-4B275025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8" y="6423025"/>
            <a:ext cx="553720" cy="31591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58685-91EB-ACDA-16D1-6F02FED2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C2672-B1F6-8057-96AF-DF411827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DB6BE-707D-0AB6-7F93-7683E75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B71C4-CDC6-4D73-6218-D8C9B2C8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AEF71-B728-7EE3-6659-C26C6B98F85D}"/>
              </a:ext>
            </a:extLst>
          </p:cNvPr>
          <p:cNvSpPr/>
          <p:nvPr userDrawn="1"/>
        </p:nvSpPr>
        <p:spPr>
          <a:xfrm>
            <a:off x="0" y="0"/>
            <a:ext cx="11175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2F12BD09-F69C-65CA-7CF0-7BCE256A3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-7659" r="7927" b="18450"/>
          <a:stretch/>
        </p:blipFill>
        <p:spPr>
          <a:xfrm>
            <a:off x="59363" y="526832"/>
            <a:ext cx="998871" cy="3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29ADA-6A8F-2608-132B-6C6C059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B9562-A853-1566-3728-3E4AB99F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059D7-33E8-62DE-252E-E8F0371B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A8260-B602-96FC-A4DA-B04BE5E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157D-FE49-6306-83A6-C74288E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0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C49F3-8F48-8145-2F58-09CD7E75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9B7C-15A9-AE52-8DD7-E84BC5103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D9944-B542-D055-E3A6-7B6E7709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B68BC-DF63-08B5-79D8-89106E6A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529E3-2784-7117-8AA3-7FAF3C6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B5972-3C9B-BC95-5EE8-EAFB0AB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5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AF82-6ABF-FA7B-8E7D-64635285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D7434-CA3C-6D06-CB49-B045793F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0BF83-3F26-DDE7-758A-E764B6D84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D0F40-7AB0-7A8B-6472-E6D4526C3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A6997C-46EE-1158-FBF5-B0B08AB2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F08E1A-345A-4B9C-59D3-65C50E64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1F412A-623D-A1FB-0F26-F0924A46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5BE46-884B-CB27-9AE2-715B56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91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C254-BF1D-2C56-FD7E-9B2A160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0C29-B66D-9FD4-5022-552AF821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533AF-A4A3-54BC-AD2E-CFEB2607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6911D-237A-F690-314E-38343EE7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3AB83B-1F87-4688-B482-05184C8B1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5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3C231-9429-341F-2BC1-BB61085B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8125B0-7764-6207-C274-BF1279DB8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4F758-7DE8-C4CE-D35B-3B6469C79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86711-A0D0-A1CB-8FE4-09CA0D0A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0472DA-E407-A54E-F53B-5C0103A16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82936-8823-4BD3-8F45-F141AB1F7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17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22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21.png"/><Relationship Id="rId1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5" Type="http://schemas.openxmlformats.org/officeDocument/2006/relationships/image" Target="../media/image39.png"/><Relationship Id="rId10" Type="http://schemas.microsoft.com/office/2007/relationships/hdphoto" Target="../media/hdphoto3.wdp"/><Relationship Id="rId4" Type="http://schemas.openxmlformats.org/officeDocument/2006/relationships/image" Target="../media/image38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인간의 얼굴, 패션 액세서리, 의류, CG 아트워크이(가) 표시된 사진&#10;&#10;자동 생성된 설명">
            <a:extLst>
              <a:ext uri="{FF2B5EF4-FFF2-40B4-BE49-F238E27FC236}">
                <a16:creationId xmlns:a16="http://schemas.microsoft.com/office/drawing/2014/main" id="{49D9BC89-DD77-ECC9-5678-1EC8573C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8C3EE7-684C-48B5-E263-099333A703CA}"/>
              </a:ext>
            </a:extLst>
          </p:cNvPr>
          <p:cNvGrpSpPr/>
          <p:nvPr/>
        </p:nvGrpSpPr>
        <p:grpSpPr>
          <a:xfrm>
            <a:off x="1450975" y="1109240"/>
            <a:ext cx="4762842" cy="1423138"/>
            <a:chOff x="706526" y="1409884"/>
            <a:chExt cx="4762842" cy="14231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43E810-1BAD-80D6-BF8F-050077215455}"/>
                </a:ext>
              </a:extLst>
            </p:cNvPr>
            <p:cNvSpPr txBox="1"/>
            <p:nvPr/>
          </p:nvSpPr>
          <p:spPr>
            <a:xfrm>
              <a:off x="2346398" y="1409884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별의</a:t>
              </a:r>
              <a:r>
                <a:rPr lang="en-US" altLang="ko-KR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 </a:t>
              </a:r>
              <a:r>
                <a:rPr lang="ko-KR" altLang="en-US" sz="2400" i="1" dirty="0">
                  <a:solidFill>
                    <a:srgbClr val="BDC0FF"/>
                  </a:solidFill>
                  <a:effectLst>
                    <a:glow>
                      <a:schemeClr val="bg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현자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CFC083-C715-6D28-3BBB-45F0A6C1E3E4}"/>
                </a:ext>
              </a:extLst>
            </p:cNvPr>
            <p:cNvSpPr txBox="1"/>
            <p:nvPr/>
          </p:nvSpPr>
          <p:spPr>
            <a:xfrm>
              <a:off x="706526" y="1817359"/>
              <a:ext cx="476284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000" i="1" dirty="0">
                  <a:gradFill flip="none" rotWithShape="1">
                    <a:gsLst>
                      <a:gs pos="100000">
                        <a:srgbClr val="FAF9E6"/>
                      </a:gs>
                      <a:gs pos="75000">
                        <a:srgbClr val="F6F4D2"/>
                      </a:gs>
                      <a:gs pos="16000">
                        <a:srgbClr val="EDEAA9"/>
                      </a:gs>
                      <a:gs pos="0">
                        <a:srgbClr val="E5E083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glow rad="127000">
                      <a:schemeClr val="tx1"/>
                    </a:glow>
                  </a:effectLst>
                  <a:latin typeface="빛의 계승자 Bold" panose="020B0600000101010101" pitchFamily="50" charset="-127"/>
                  <a:ea typeface="빛의 계승자 Bold" panose="020B0600000101010101" pitchFamily="50" charset="-127"/>
                </a:rPr>
                <a:t>아스트로맨서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8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D0EE0-1763-C724-53DF-9CA16C8E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52225C-342B-60DE-4570-5F94225156A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96C4001-E18C-5F47-2F1F-E2F59824CB83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77BD30-E5B8-F0D6-901E-52B893919524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7FD1709-B61A-5E00-6FE7-D82B7DF0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980366"/>
              </p:ext>
            </p:extLst>
          </p:nvPr>
        </p:nvGraphicFramePr>
        <p:xfrm>
          <a:off x="1450975" y="2127662"/>
          <a:ext cx="7764145" cy="36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43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457518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2381567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766253">
                  <a:extLst>
                    <a:ext uri="{9D8B030D-6E8A-4147-A177-3AD203B41FA5}">
                      <a16:colId xmlns:a16="http://schemas.microsoft.com/office/drawing/2014/main" val="21542818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일반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단일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완성 기호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해당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추가 버프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828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별자리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천칭자리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염소자리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 및 이동 속도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605550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황소자리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사자자리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전갈자리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물병자리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적에게 주는 피해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n>
                          <a:noFill/>
                        </a:ln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쌍둥이자리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처녀자리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사수자리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물고기자리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재사용 대기 시간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[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현상 스킬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]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피해량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10%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F96D4DC-13E3-6152-38FC-9D0805DEC874}"/>
              </a:ext>
            </a:extLst>
          </p:cNvPr>
          <p:cNvGrpSpPr/>
          <p:nvPr/>
        </p:nvGrpSpPr>
        <p:grpSpPr>
          <a:xfrm>
            <a:off x="1450975" y="1006698"/>
            <a:ext cx="6162562" cy="712709"/>
            <a:chOff x="1450975" y="902429"/>
            <a:chExt cx="6162562" cy="71270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564BBF-90B2-D600-B05D-E79B95FA7B4E}"/>
                </a:ext>
              </a:extLst>
            </p:cNvPr>
            <p:cNvSpPr txBox="1"/>
            <p:nvPr/>
          </p:nvSpPr>
          <p:spPr>
            <a:xfrm>
              <a:off x="1450975" y="902429"/>
              <a:ext cx="5807680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아스트로맨서의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일반 스킬을 분류하는 방법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중 하나로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‘기록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모드’를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위해 필요한 분류 방법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0479E4-71C7-25F2-5AF4-E5901341CB2C}"/>
                </a:ext>
              </a:extLst>
            </p:cNvPr>
            <p:cNvSpPr txBox="1"/>
            <p:nvPr/>
          </p:nvSpPr>
          <p:spPr>
            <a:xfrm>
              <a:off x="1450975" y="1150908"/>
              <a:ext cx="6162562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다른 버프 효과가 기록 모드의 효과에 추가됩니다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스킬의 양상은 기호와 색깔을 통해 직관적으로 구분할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 별로 기호가 상징하는 도형이 다릅니다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FAA97D-72A5-C1F0-0663-B295FED7A2DD}"/>
              </a:ext>
            </a:extLst>
          </p:cNvPr>
          <p:cNvGrpSpPr/>
          <p:nvPr/>
        </p:nvGrpSpPr>
        <p:grpSpPr>
          <a:xfrm>
            <a:off x="2886583" y="2608538"/>
            <a:ext cx="2025825" cy="3152156"/>
            <a:chOff x="2886583" y="2372508"/>
            <a:chExt cx="2025825" cy="315215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A341B6C-9248-96AE-D6BA-37EBC63C68F8}"/>
                </a:ext>
              </a:extLst>
            </p:cNvPr>
            <p:cNvGrpSpPr/>
            <p:nvPr/>
          </p:nvGrpSpPr>
          <p:grpSpPr>
            <a:xfrm>
              <a:off x="3853319" y="2372510"/>
              <a:ext cx="1059089" cy="575760"/>
              <a:chOff x="2672603" y="4695207"/>
              <a:chExt cx="1221477" cy="664040"/>
            </a:xfrm>
            <a:effectLst>
              <a:glow rad="38100">
                <a:srgbClr val="760000"/>
              </a:glow>
            </a:effectLst>
          </p:grpSpPr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EA234855-51F0-7646-7AAC-39857EA67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>
                <a:off x="2672603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64168612-FD0D-26B3-3031-0B71B885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8" t="23411" r="52316" b="25014"/>
              <a:stretch/>
            </p:blipFill>
            <p:spPr bwMode="auto">
              <a:xfrm flipH="1">
                <a:off x="3317198" y="4695207"/>
                <a:ext cx="576882" cy="66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CB19DA-D995-DB59-73CD-323ACD696441}"/>
                </a:ext>
              </a:extLst>
            </p:cNvPr>
            <p:cNvGrpSpPr/>
            <p:nvPr/>
          </p:nvGrpSpPr>
          <p:grpSpPr>
            <a:xfrm>
              <a:off x="4017281" y="3175672"/>
              <a:ext cx="731164" cy="637707"/>
              <a:chOff x="1521467" y="2783773"/>
              <a:chExt cx="970180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34505CD-8267-55DA-397D-CDCED6CF60BC}"/>
                  </a:ext>
                </a:extLst>
              </p:cNvPr>
              <p:cNvGrpSpPr/>
              <p:nvPr/>
            </p:nvGrpSpPr>
            <p:grpSpPr>
              <a:xfrm>
                <a:off x="1697072" y="2783773"/>
                <a:ext cx="618971" cy="846171"/>
                <a:chOff x="1697072" y="2783773"/>
                <a:chExt cx="618971" cy="84617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F13CD0C8-2D16-7AEC-2AD5-D16E2A4F1E83}"/>
                    </a:ext>
                  </a:extLst>
                </p:cNvPr>
                <p:cNvGrpSpPr/>
                <p:nvPr/>
              </p:nvGrpSpPr>
              <p:grpSpPr>
                <a:xfrm>
                  <a:off x="1697072" y="2783773"/>
                  <a:ext cx="618971" cy="846171"/>
                  <a:chOff x="297325" y="3024775"/>
                  <a:chExt cx="618971" cy="846171"/>
                </a:xfrm>
              </p:grpSpPr>
              <p:pic>
                <p:nvPicPr>
                  <p:cNvPr id="52" name="Picture 16">
                    <a:extLst>
                      <a:ext uri="{FF2B5EF4-FFF2-40B4-BE49-F238E27FC236}">
                        <a16:creationId xmlns:a16="http://schemas.microsoft.com/office/drawing/2014/main" id="{94F9AD92-0562-D64C-C500-D5C202D6C3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4548" r="73902">
                                <a14:foregroundMark x1="46512" y1="23501" x2="56589" y2="25659"/>
                                <a14:foregroundMark x1="33850" y1="31894" x2="30491" y2="33094"/>
                                <a14:foregroundMark x1="29199" y1="34053" x2="27541" y2="35229"/>
                                <a14:foregroundMark x1="68217" y1="34293" x2="70543" y2="34293"/>
                                <a14:foregroundMark x1="48837" y1="26619" x2="61240" y2="30935"/>
                                <a14:foregroundMark x1="61240" y1="29736" x2="71576" y2="31894"/>
                                <a14:foregroundMark x1="67959" y1="31894" x2="73902" y2="34053"/>
                                <a14:backgroundMark x1="37468" y1="63070" x2="58915" y2="71223"/>
                                <a14:backgroundMark x1="43152" y1="62110" x2="63566" y2="62110"/>
                                <a14:backgroundMark x1="30491" y1="59952" x2="39535" y2="61871"/>
                                <a14:backgroundMark x1="29199" y1="49161" x2="28165" y2="43885"/>
                                <a14:backgroundMark x1="27132" y1="38609" x2="27132" y2="39568"/>
                                <a14:backgroundMark x1="27132" y1="37650" x2="27132" y2="37650"/>
                                <a14:backgroundMark x1="27132" y1="35012" x2="24806" y2="3836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rot="10800000">
                    <a:off x="297325" y="3399300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6">
                    <a:extLst>
                      <a:ext uri="{FF2B5EF4-FFF2-40B4-BE49-F238E27FC236}">
                        <a16:creationId xmlns:a16="http://schemas.microsoft.com/office/drawing/2014/main" id="{B28135C5-C625-1EC3-F717-855CD24047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4269" l="27649" r="71835">
                                <a14:foregroundMark x1="43669" y1="28058" x2="72093" y2="29017"/>
                                <a14:foregroundMark x1="47287" y1="24700" x2="53488" y2="23501"/>
                                <a14:foregroundMark x1="53230" y1="25420" x2="63307" y2="28058"/>
                                <a14:foregroundMark x1="31266" y1="32134" x2="30715" y2="35286"/>
                                <a14:foregroundMark x1="29199" y1="32134" x2="30048" y2="34160"/>
                                <a14:foregroundMark x1="27649" y1="33813" x2="27649" y2="34969"/>
                                <a14:foregroundMark x1="63566" y1="55875" x2="63566" y2="55875"/>
                                <a14:foregroundMark x1="64341" y1="55396" x2="64109" y2="56041"/>
                                <a14:backgroundMark x1="34367" y1="59712" x2="29716" y2="56115"/>
                                <a14:backgroundMark x1="32041" y1="52998" x2="30233" y2="53237"/>
                                <a14:backgroundMark x1="30491" y1="47482" x2="31783" y2="54916"/>
                                <a14:backgroundMark x1="26098" y1="35492" x2="33075" y2="52518"/>
                                <a14:backgroundMark x1="25840" y1="41247" x2="36434" y2="60671"/>
                                <a14:backgroundMark x1="31008" y1="57794" x2="40310" y2="62830"/>
                                <a14:backgroundMark x1="35917" y1="59233" x2="51421" y2="64269"/>
                                <a14:backgroundMark x1="33592" y1="59233" x2="44444" y2="59952"/>
                                <a14:backgroundMark x1="34625" y1="59952" x2="61240" y2="63549"/>
                                <a14:backgroundMark x1="54264" y1="58993" x2="70801" y2="68345"/>
                                <a14:backgroundMark x1="58140" y1="58993" x2="74677" y2="60911"/>
                                <a14:backgroundMark x1="63307" y1="59952" x2="73902" y2="51559"/>
                                <a14:backgroundMark x1="60724" y1="62590" x2="71059" y2="54436"/>
                                <a14:backgroundMark x1="62791" y1="60911" x2="70026" y2="54436"/>
                                <a14:backgroundMark x1="66925" y1="55875" x2="70026" y2="4316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21870" r="25676" b="30106"/>
                  <a:stretch/>
                </p:blipFill>
                <p:spPr bwMode="auto">
                  <a:xfrm flipH="1">
                    <a:off x="297325" y="3024775"/>
                    <a:ext cx="618971" cy="4716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1C95-F3C0-7B0A-2E6C-E00885A21846}"/>
                    </a:ext>
                  </a:extLst>
                </p:cNvPr>
                <p:cNvGrpSpPr/>
                <p:nvPr/>
              </p:nvGrpSpPr>
              <p:grpSpPr>
                <a:xfrm>
                  <a:off x="1747121" y="2939526"/>
                  <a:ext cx="518872" cy="534666"/>
                  <a:chOff x="497921" y="2939526"/>
                  <a:chExt cx="518872" cy="534666"/>
                </a:xfrm>
              </p:grpSpPr>
              <p:pic>
                <p:nvPicPr>
                  <p:cNvPr id="44" name="Picture 16">
                    <a:extLst>
                      <a:ext uri="{FF2B5EF4-FFF2-40B4-BE49-F238E27FC236}">
                        <a16:creationId xmlns:a16="http://schemas.microsoft.com/office/drawing/2014/main" id="{F68886D4-BBD6-CAE1-0775-730F50805D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5400000" flipH="1">
                    <a:off x="544191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16">
                    <a:extLst>
                      <a:ext uri="{FF2B5EF4-FFF2-40B4-BE49-F238E27FC236}">
                        <a16:creationId xmlns:a16="http://schemas.microsoft.com/office/drawing/2014/main" id="{4428FAD3-AF99-31B7-7BA5-1F907C4C0B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3022" b="68345" l="22481" r="73902">
                                <a14:foregroundMark x1="39276" y1="68106" x2="55556" y2="64029"/>
                                <a14:foregroundMark x1="32817" y1="60192" x2="48837" y2="64988"/>
                                <a14:foregroundMark x1="35659" y1="63789" x2="56848" y2="68585"/>
                                <a14:foregroundMark x1="49612" y1="62590" x2="67183" y2="63309"/>
                                <a14:foregroundMark x1="30749" y1="48441" x2="28005" y2="43165"/>
                                <a14:foregroundMark x1="27709" y1="43165" x2="28165" y2="46763"/>
                                <a14:foregroundMark x1="22481" y1="32374" x2="24481" y2="34821"/>
                                <a14:foregroundMark x1="28188" y1="43165" x2="29974" y2="55875"/>
                                <a14:backgroundMark x1="55702" y1="70001" x2="58915" y2="71223"/>
                                <a14:backgroundMark x1="30491" y1="59952" x2="32633" y2="60406"/>
                                <a14:backgroundMark x1="29974" y1="30456" x2="29974" y2="43165"/>
                                <a14:backgroundMark x1="29457" y1="32134" x2="45478" y2="31415"/>
                                <a14:backgroundMark x1="35659" y1="27818" x2="65375" y2="26619"/>
                                <a14:backgroundMark x1="54005" y1="28297" x2="71835" y2="29736"/>
                                <a14:backgroundMark x1="61499" y1="31415" x2="72351" y2="32374"/>
                                <a14:backgroundMark x1="71318" y1="34532" x2="71835" y2="34053"/>
                                <a14:backgroundMark x1="71318" y1="36211" x2="72868" y2="33094"/>
                                <a14:backgroundMark x1="70801" y1="34053" x2="75194" y2="32134"/>
                                <a14:backgroundMark x1="56589" y1="8153" x2="56589" y2="8153"/>
                                <a14:backgroundMark x1="98966" y1="33573" x2="98966" y2="3357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70" t="35650" r="25676" b="30106"/>
                  <a:stretch/>
                </p:blipFill>
                <p:spPr bwMode="auto">
                  <a:xfrm rot="16200000">
                    <a:off x="435858" y="3001589"/>
                    <a:ext cx="534666" cy="4105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0BA5BF8-8EE6-F23B-155F-DEDA3D239307}"/>
                  </a:ext>
                </a:extLst>
              </p:cNvPr>
              <p:cNvGrpSpPr/>
              <p:nvPr/>
            </p:nvGrpSpPr>
            <p:grpSpPr>
              <a:xfrm>
                <a:off x="1521467" y="2904289"/>
                <a:ext cx="970180" cy="605138"/>
                <a:chOff x="1614270" y="2898436"/>
                <a:chExt cx="970180" cy="605138"/>
              </a:xfrm>
            </p:grpSpPr>
            <p:pic>
              <p:nvPicPr>
                <p:cNvPr id="19" name="Picture 16">
                  <a:extLst>
                    <a:ext uri="{FF2B5EF4-FFF2-40B4-BE49-F238E27FC236}">
                      <a16:creationId xmlns:a16="http://schemas.microsoft.com/office/drawing/2014/main" id="{F73803EF-D2BE-2B8F-4056-A0ABCD6054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5400000" flipH="1">
                  <a:off x="1451704" y="3061002"/>
                  <a:ext cx="605138" cy="2800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6">
                  <a:extLst>
                    <a:ext uri="{FF2B5EF4-FFF2-40B4-BE49-F238E27FC236}">
                      <a16:creationId xmlns:a16="http://schemas.microsoft.com/office/drawing/2014/main" id="{A22E8603-13B8-6A13-473A-8AD0AA2061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  <a14:backgroundMark x1="66408" y1="50120" x2="65375" y2="52758"/>
                              <a14:backgroundMark x1="66925" y1="49880" x2="66667" y2="50839"/>
                              <a14:backgroundMark x1="44703" y1="51319" x2="39276" y2="50839"/>
                              <a14:backgroundMark x1="40052" y1="52038" x2="36434" y2="49161"/>
                              <a14:backgroundMark x1="36176" y1="53237" x2="32558" y2="54197"/>
                              <a14:backgroundMark x1="35917" y1="53717" x2="34367" y2="50360"/>
                              <a14:backgroundMark x1="35659" y1="52278" x2="31266" y2="49400"/>
                              <a14:backgroundMark x1="35659" y1="50120" x2="31783" y2="501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49619"/>
                <a:stretch/>
              </p:blipFill>
              <p:spPr bwMode="auto">
                <a:xfrm rot="16200000">
                  <a:off x="2141879" y="3061002"/>
                  <a:ext cx="605138" cy="2800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D1A47DC-97B9-CD94-CF16-C4A8E5008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" t="7528" r="6504" b="6504"/>
            <a:stretch/>
          </p:blipFill>
          <p:spPr bwMode="auto">
            <a:xfrm>
              <a:off x="4016799" y="3952346"/>
              <a:ext cx="732128" cy="732128"/>
            </a:xfrm>
            <a:prstGeom prst="rect">
              <a:avLst/>
            </a:prstGeom>
            <a:noFill/>
            <a:effectLst>
              <a:glow rad="38100">
                <a:schemeClr val="accent3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B2D0EA0A-BADE-ED1B-70A5-9954C591C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23411" r="52316" b="25014"/>
            <a:stretch/>
          </p:blipFill>
          <p:spPr bwMode="auto">
            <a:xfrm>
              <a:off x="2997119" y="2372508"/>
              <a:ext cx="500191" cy="575764"/>
            </a:xfrm>
            <a:prstGeom prst="rect">
              <a:avLst/>
            </a:prstGeom>
            <a:noFill/>
            <a:effectLst>
              <a:glow rad="38100">
                <a:srgbClr val="7600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5C27374-5B1D-F16D-46B3-6EDFBEB869F6}"/>
                </a:ext>
              </a:extLst>
            </p:cNvPr>
            <p:cNvGrpSpPr/>
            <p:nvPr/>
          </p:nvGrpSpPr>
          <p:grpSpPr>
            <a:xfrm>
              <a:off x="3013974" y="3175672"/>
              <a:ext cx="466481" cy="637707"/>
              <a:chOff x="452475" y="2783773"/>
              <a:chExt cx="618971" cy="846171"/>
            </a:xfrm>
            <a:effectLst>
              <a:glow rad="38100">
                <a:schemeClr val="accent1">
                  <a:lumMod val="75000"/>
                </a:schemeClr>
              </a:glow>
            </a:effectLst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D4321B7-50FD-9AF3-2CED-F06542258EE0}"/>
                  </a:ext>
                </a:extLst>
              </p:cNvPr>
              <p:cNvGrpSpPr/>
              <p:nvPr/>
            </p:nvGrpSpPr>
            <p:grpSpPr>
              <a:xfrm>
                <a:off x="452475" y="2783773"/>
                <a:ext cx="618971" cy="846171"/>
                <a:chOff x="297325" y="3024775"/>
                <a:chExt cx="618971" cy="846171"/>
              </a:xfrm>
            </p:grpSpPr>
            <p:pic>
              <p:nvPicPr>
                <p:cNvPr id="67" name="Picture 16">
                  <a:extLst>
                    <a:ext uri="{FF2B5EF4-FFF2-40B4-BE49-F238E27FC236}">
                      <a16:creationId xmlns:a16="http://schemas.microsoft.com/office/drawing/2014/main" id="{595138E4-35A5-C3DC-8ED1-4F26F37BE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4548" r="73902">
                              <a14:foregroundMark x1="46512" y1="23501" x2="56589" y2="25659"/>
                              <a14:foregroundMark x1="33850" y1="31894" x2="30491" y2="33094"/>
                              <a14:foregroundMark x1="29199" y1="34053" x2="27541" y2="35229"/>
                              <a14:foregroundMark x1="68217" y1="34293" x2="70543" y2="34293"/>
                              <a14:foregroundMark x1="48837" y1="26619" x2="61240" y2="30935"/>
                              <a14:foregroundMark x1="61240" y1="29736" x2="71576" y2="31894"/>
                              <a14:foregroundMark x1="67959" y1="31894" x2="73902" y2="34053"/>
                              <a14:backgroundMark x1="37468" y1="63070" x2="58915" y2="71223"/>
                              <a14:backgroundMark x1="43152" y1="62110" x2="63566" y2="62110"/>
                              <a14:backgroundMark x1="30491" y1="59952" x2="39535" y2="61871"/>
                              <a14:backgroundMark x1="29199" y1="49161" x2="28165" y2="43885"/>
                              <a14:backgroundMark x1="27132" y1="38609" x2="27132" y2="39568"/>
                              <a14:backgroundMark x1="27132" y1="37650" x2="27132" y2="37650"/>
                              <a14:backgroundMark x1="27132" y1="35012" x2="24806" y2="3836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rot="10800000">
                  <a:off x="297325" y="3399300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6">
                  <a:extLst>
                    <a:ext uri="{FF2B5EF4-FFF2-40B4-BE49-F238E27FC236}">
                      <a16:creationId xmlns:a16="http://schemas.microsoft.com/office/drawing/2014/main" id="{D34C22DA-1586-05B8-D06B-C3BA8D590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4269" l="27649" r="71835">
                              <a14:foregroundMark x1="43669" y1="28058" x2="72093" y2="29017"/>
                              <a14:foregroundMark x1="47287" y1="24700" x2="53488" y2="23501"/>
                              <a14:foregroundMark x1="53230" y1="25420" x2="63307" y2="28058"/>
                              <a14:foregroundMark x1="31266" y1="32134" x2="30715" y2="35286"/>
                              <a14:foregroundMark x1="29199" y1="32134" x2="30048" y2="34160"/>
                              <a14:foregroundMark x1="27649" y1="33813" x2="27649" y2="34969"/>
                              <a14:foregroundMark x1="63566" y1="55875" x2="63566" y2="55875"/>
                              <a14:foregroundMark x1="64341" y1="55396" x2="64109" y2="56041"/>
                              <a14:backgroundMark x1="34367" y1="59712" x2="29716" y2="56115"/>
                              <a14:backgroundMark x1="32041" y1="52998" x2="30233" y2="53237"/>
                              <a14:backgroundMark x1="30491" y1="47482" x2="31783" y2="54916"/>
                              <a14:backgroundMark x1="26098" y1="35492" x2="33075" y2="52518"/>
                              <a14:backgroundMark x1="25840" y1="41247" x2="36434" y2="60671"/>
                              <a14:backgroundMark x1="31008" y1="57794" x2="40310" y2="62830"/>
                              <a14:backgroundMark x1="35917" y1="59233" x2="51421" y2="64269"/>
                              <a14:backgroundMark x1="33592" y1="59233" x2="44444" y2="59952"/>
                              <a14:backgroundMark x1="34625" y1="59952" x2="61240" y2="63549"/>
                              <a14:backgroundMark x1="54264" y1="58993" x2="70801" y2="68345"/>
                              <a14:backgroundMark x1="58140" y1="58993" x2="74677" y2="60911"/>
                              <a14:backgroundMark x1="63307" y1="59952" x2="73902" y2="51559"/>
                              <a14:backgroundMark x1="60724" y1="62590" x2="71059" y2="54436"/>
                              <a14:backgroundMark x1="62791" y1="60911" x2="70026" y2="54436"/>
                              <a14:backgroundMark x1="66925" y1="55875" x2="70026" y2="431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21870" r="25676" b="30106"/>
                <a:stretch/>
              </p:blipFill>
              <p:spPr bwMode="auto">
                <a:xfrm flipH="1">
                  <a:off x="297325" y="3024775"/>
                  <a:ext cx="618971" cy="4716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BB475315-6DA4-79E0-8677-F541F6A13B21}"/>
                  </a:ext>
                </a:extLst>
              </p:cNvPr>
              <p:cNvGrpSpPr/>
              <p:nvPr/>
            </p:nvGrpSpPr>
            <p:grpSpPr>
              <a:xfrm>
                <a:off x="502524" y="2939526"/>
                <a:ext cx="518872" cy="534666"/>
                <a:chOff x="497921" y="2939526"/>
                <a:chExt cx="518872" cy="534666"/>
              </a:xfrm>
            </p:grpSpPr>
            <p:pic>
              <p:nvPicPr>
                <p:cNvPr id="65" name="Picture 16">
                  <a:extLst>
                    <a:ext uri="{FF2B5EF4-FFF2-40B4-BE49-F238E27FC236}">
                      <a16:creationId xmlns:a16="http://schemas.microsoft.com/office/drawing/2014/main" id="{6E4741DF-2BC1-6A48-1A56-6C1669FA7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5400000" flipH="1">
                  <a:off x="544191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16">
                  <a:extLst>
                    <a:ext uri="{FF2B5EF4-FFF2-40B4-BE49-F238E27FC236}">
                      <a16:creationId xmlns:a16="http://schemas.microsoft.com/office/drawing/2014/main" id="{F323999B-6583-01A6-A143-722A434815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3022" b="68345" l="22481" r="73902">
                              <a14:foregroundMark x1="39276" y1="68106" x2="55556" y2="64029"/>
                              <a14:foregroundMark x1="32817" y1="60192" x2="48837" y2="64988"/>
                              <a14:foregroundMark x1="35659" y1="63789" x2="56848" y2="68585"/>
                              <a14:foregroundMark x1="49612" y1="62590" x2="67183" y2="63309"/>
                              <a14:foregroundMark x1="30749" y1="48441" x2="28005" y2="43165"/>
                              <a14:foregroundMark x1="27709" y1="43165" x2="28165" y2="46763"/>
                              <a14:foregroundMark x1="22481" y1="32374" x2="24481" y2="34821"/>
                              <a14:foregroundMark x1="28188" y1="43165" x2="29974" y2="55875"/>
                              <a14:backgroundMark x1="55702" y1="70001" x2="58915" y2="71223"/>
                              <a14:backgroundMark x1="30491" y1="59952" x2="32633" y2="60406"/>
                              <a14:backgroundMark x1="29974" y1="30456" x2="29974" y2="43165"/>
                              <a14:backgroundMark x1="29457" y1="32134" x2="45478" y2="31415"/>
                              <a14:backgroundMark x1="35659" y1="27818" x2="65375" y2="26619"/>
                              <a14:backgroundMark x1="54005" y1="28297" x2="71835" y2="29736"/>
                              <a14:backgroundMark x1="61499" y1="31415" x2="72351" y2="32374"/>
                              <a14:backgroundMark x1="71318" y1="34532" x2="71835" y2="34053"/>
                              <a14:backgroundMark x1="71318" y1="36211" x2="72868" y2="33094"/>
                              <a14:backgroundMark x1="70801" y1="34053" x2="75194" y2="32134"/>
                              <a14:backgroundMark x1="56589" y1="8153" x2="56589" y2="8153"/>
                              <a14:backgroundMark x1="98966" y1="33573" x2="98966" y2="33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70" t="35650" r="25676" b="30106"/>
                <a:stretch/>
              </p:blipFill>
              <p:spPr bwMode="auto">
                <a:xfrm rot="16200000">
                  <a:off x="435858" y="3001589"/>
                  <a:ext cx="534666" cy="4105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그림 59" descr="상징, 그래픽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F34324B1-40A7-4032-AC9C-20592F8C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212227"/>
                </a:clrFrom>
                <a:clrTo>
                  <a:srgbClr val="21222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583" y="4057777"/>
              <a:ext cx="721262" cy="521266"/>
            </a:xfrm>
            <a:prstGeom prst="rect">
              <a:avLst/>
            </a:prstGeom>
            <a:effectLst>
              <a:glow rad="38100">
                <a:schemeClr val="accent3"/>
              </a:glow>
            </a:effectLst>
          </p:spPr>
        </p:pic>
        <p:pic>
          <p:nvPicPr>
            <p:cNvPr id="1045" name="그림 1044" descr="그림, 상징, 원, 스케치이(가) 표시된 사진&#10;&#10;자동 생성된 설명">
              <a:extLst>
                <a:ext uri="{FF2B5EF4-FFF2-40B4-BE49-F238E27FC236}">
                  <a16:creationId xmlns:a16="http://schemas.microsoft.com/office/drawing/2014/main" id="{14F05A72-66CC-FF49-983F-097D13DC7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7" y="4788192"/>
              <a:ext cx="736472" cy="736472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  <p:pic>
          <p:nvPicPr>
            <p:cNvPr id="1043" name="그림 1042" descr="클립아트, 그림, 상징, 디자인이(가) 표시된 사진&#10;&#10;자동 생성된 설명">
              <a:extLst>
                <a:ext uri="{FF2B5EF4-FFF2-40B4-BE49-F238E27FC236}">
                  <a16:creationId xmlns:a16="http://schemas.microsoft.com/office/drawing/2014/main" id="{AB8FC20F-8E06-08F1-DE20-15FC204A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074" y="4850288"/>
              <a:ext cx="612281" cy="612281"/>
            </a:xfrm>
            <a:prstGeom prst="rect">
              <a:avLst/>
            </a:prstGeom>
            <a:effectLst>
              <a:glow rad="38100">
                <a:schemeClr val="tx1"/>
              </a:glow>
            </a:effec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E803FB-4F34-9841-2024-362840F37670}"/>
              </a:ext>
            </a:extLst>
          </p:cNvPr>
          <p:cNvSpPr txBox="1"/>
          <p:nvPr/>
        </p:nvSpPr>
        <p:spPr>
          <a:xfrm>
            <a:off x="1450975" y="5917042"/>
            <a:ext cx="5574260" cy="464230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단일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해당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번째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Slot_L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Slot_R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완성 기호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양상을 연속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두 번 기록할 시 적용 되는 기호로 게이지의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Slot_M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표시됩니다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0B1903-6753-E0D6-4EB0-704AE2B75798}"/>
              </a:ext>
            </a:extLst>
          </p:cNvPr>
          <p:cNvGrpSpPr/>
          <p:nvPr/>
        </p:nvGrpSpPr>
        <p:grpSpPr>
          <a:xfrm>
            <a:off x="9310406" y="4169469"/>
            <a:ext cx="2583529" cy="1630193"/>
            <a:chOff x="9310406" y="4169469"/>
            <a:chExt cx="2583529" cy="1630193"/>
          </a:xfrm>
        </p:grpSpPr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5E5EF087-890F-D53F-3FA2-3F51F5BFBE0E}"/>
                </a:ext>
              </a:extLst>
            </p:cNvPr>
            <p:cNvSpPr txBox="1"/>
            <p:nvPr/>
          </p:nvSpPr>
          <p:spPr>
            <a:xfrm>
              <a:off x="10049134" y="5630385"/>
              <a:ext cx="110607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같은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F19C573-5E4F-320E-8108-CBB3609A1CC9}"/>
                </a:ext>
              </a:extLst>
            </p:cNvPr>
            <p:cNvGrpSpPr/>
            <p:nvPr/>
          </p:nvGrpSpPr>
          <p:grpSpPr>
            <a:xfrm>
              <a:off x="9310406" y="4169469"/>
              <a:ext cx="2583529" cy="1401971"/>
              <a:chOff x="9310406" y="4169469"/>
              <a:chExt cx="2583529" cy="1401971"/>
            </a:xfrm>
          </p:grpSpPr>
          <p:sp>
            <p:nvSpPr>
              <p:cNvPr id="1099" name="화살표: 오른쪽 1098">
                <a:extLst>
                  <a:ext uri="{FF2B5EF4-FFF2-40B4-BE49-F238E27FC236}">
                    <a16:creationId xmlns:a16="http://schemas.microsoft.com/office/drawing/2014/main" id="{28385C0E-27EF-DF7B-AE97-F5D1303E1B03}"/>
                  </a:ext>
                </a:extLst>
              </p:cNvPr>
              <p:cNvSpPr/>
              <p:nvPr/>
            </p:nvSpPr>
            <p:spPr>
              <a:xfrm>
                <a:off x="10468292" y="5005527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6D08F51C-717D-5123-0975-FA1112E71E2B}"/>
                  </a:ext>
                </a:extLst>
              </p:cNvPr>
              <p:cNvGrpSpPr/>
              <p:nvPr/>
            </p:nvGrpSpPr>
            <p:grpSpPr>
              <a:xfrm>
                <a:off x="9310406" y="4169469"/>
                <a:ext cx="1076594" cy="1401971"/>
                <a:chOff x="9310406" y="4296628"/>
                <a:chExt cx="1076594" cy="1401971"/>
              </a:xfrm>
            </p:grpSpPr>
            <p:grpSp>
              <p:nvGrpSpPr>
                <p:cNvPr id="1053" name="그룹 1052">
                  <a:extLst>
                    <a:ext uri="{FF2B5EF4-FFF2-40B4-BE49-F238E27FC236}">
                      <a16:creationId xmlns:a16="http://schemas.microsoft.com/office/drawing/2014/main" id="{601C98C5-35B8-D270-3AC3-AB87C4B62730}"/>
                    </a:ext>
                  </a:extLst>
                </p:cNvPr>
                <p:cNvGrpSpPr/>
                <p:nvPr/>
              </p:nvGrpSpPr>
              <p:grpSpPr>
                <a:xfrm>
                  <a:off x="9310406" y="4643263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54" name="그림 1053">
                    <a:extLst>
                      <a:ext uri="{FF2B5EF4-FFF2-40B4-BE49-F238E27FC236}">
                        <a16:creationId xmlns:a16="http://schemas.microsoft.com/office/drawing/2014/main" id="{941E586C-DF08-FB8D-0448-9256E3133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55" name="별: 꼭짓점 4개 1054">
                    <a:extLst>
                      <a:ext uri="{FF2B5EF4-FFF2-40B4-BE49-F238E27FC236}">
                        <a16:creationId xmlns:a16="http://schemas.microsoft.com/office/drawing/2014/main" id="{752CB49F-F26D-7BD9-18FB-CBD205355E30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56" name="그룹 1055">
                    <a:extLst>
                      <a:ext uri="{FF2B5EF4-FFF2-40B4-BE49-F238E27FC236}">
                        <a16:creationId xmlns:a16="http://schemas.microsoft.com/office/drawing/2014/main" id="{125A3849-FAED-465A-4AB5-662D6FA2044F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7" name="그룹 1056">
                      <a:extLst>
                        <a:ext uri="{FF2B5EF4-FFF2-40B4-BE49-F238E27FC236}">
                          <a16:creationId xmlns:a16="http://schemas.microsoft.com/office/drawing/2014/main" id="{AD83BF1D-DF57-EEA7-3DB2-E491B8B2A1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68" name="Picture 16">
                        <a:extLst>
                          <a:ext uri="{FF2B5EF4-FFF2-40B4-BE49-F238E27FC236}">
                            <a16:creationId xmlns:a16="http://schemas.microsoft.com/office/drawing/2014/main" id="{242AFC45-5564-97D3-5CB5-5E4CA41589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9" name="Picture 16">
                        <a:extLst>
                          <a:ext uri="{FF2B5EF4-FFF2-40B4-BE49-F238E27FC236}">
                            <a16:creationId xmlns:a16="http://schemas.microsoft.com/office/drawing/2014/main" id="{01E11C9E-DA9B-2208-ECBD-62D5AA1A0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58" name="그룹 1057">
                      <a:extLst>
                        <a:ext uri="{FF2B5EF4-FFF2-40B4-BE49-F238E27FC236}">
                          <a16:creationId xmlns:a16="http://schemas.microsoft.com/office/drawing/2014/main" id="{1EA2AE41-77D4-6CEA-DA1C-4F268F839B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59" name="Picture 16">
                        <a:extLst>
                          <a:ext uri="{FF2B5EF4-FFF2-40B4-BE49-F238E27FC236}">
                            <a16:creationId xmlns:a16="http://schemas.microsoft.com/office/drawing/2014/main" id="{2BB681C6-760E-4530-C4CB-8D166AB28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67" name="Picture 16">
                        <a:extLst>
                          <a:ext uri="{FF2B5EF4-FFF2-40B4-BE49-F238E27FC236}">
                            <a16:creationId xmlns:a16="http://schemas.microsoft.com/office/drawing/2014/main" id="{944F06C6-900E-2DEF-ECBF-D51F0DD119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20E103C9-726A-D23A-905B-29C8F67063E6}"/>
                    </a:ext>
                  </a:extLst>
                </p:cNvPr>
                <p:cNvSpPr txBox="1"/>
                <p:nvPr/>
              </p:nvSpPr>
              <p:spPr>
                <a:xfrm>
                  <a:off x="9602643" y="4296628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D2AA5F0-EBB0-B859-30A4-81764BC6FA6E}"/>
                  </a:ext>
                </a:extLst>
              </p:cNvPr>
              <p:cNvGrpSpPr/>
              <p:nvPr/>
            </p:nvGrpSpPr>
            <p:grpSpPr>
              <a:xfrm>
                <a:off x="10817341" y="4169469"/>
                <a:ext cx="1076594" cy="1393893"/>
                <a:chOff x="10817341" y="4169469"/>
                <a:chExt cx="1076594" cy="1393893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AA60F5AF-68FB-3A17-20D5-BFBD2D75B94B}"/>
                    </a:ext>
                  </a:extLst>
                </p:cNvPr>
                <p:cNvSpPr txBox="1"/>
                <p:nvPr/>
              </p:nvSpPr>
              <p:spPr>
                <a:xfrm>
                  <a:off x="11109578" y="416946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49F71A0-CF1A-2E31-472C-A3E906D2EDD6}"/>
                    </a:ext>
                  </a:extLst>
                </p:cNvPr>
                <p:cNvGrpSpPr/>
                <p:nvPr/>
              </p:nvGrpSpPr>
              <p:grpSpPr>
                <a:xfrm>
                  <a:off x="10817341" y="4508026"/>
                  <a:ext cx="1076594" cy="1055336"/>
                  <a:chOff x="10817341" y="4508026"/>
                  <a:chExt cx="1076594" cy="1055336"/>
                </a:xfrm>
              </p:grpSpPr>
              <p:pic>
                <p:nvPicPr>
                  <p:cNvPr id="1041" name="그림 1040">
                    <a:extLst>
                      <a:ext uri="{FF2B5EF4-FFF2-40B4-BE49-F238E27FC236}">
                        <a16:creationId xmlns:a16="http://schemas.microsoft.com/office/drawing/2014/main" id="{78F53697-5A2C-5214-CD17-D7F5D16D6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817341" y="4508026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42" name="별: 꼭짓점 4개 1041">
                    <a:extLst>
                      <a:ext uri="{FF2B5EF4-FFF2-40B4-BE49-F238E27FC236}">
                        <a16:creationId xmlns:a16="http://schemas.microsoft.com/office/drawing/2014/main" id="{C0E0A7A3-D5E6-A08C-6CE1-2702D9452695}"/>
                      </a:ext>
                    </a:extLst>
                  </p:cNvPr>
                  <p:cNvSpPr/>
                  <p:nvPr/>
                </p:nvSpPr>
                <p:spPr>
                  <a:xfrm>
                    <a:off x="11240222" y="5307723"/>
                    <a:ext cx="230832" cy="230832"/>
                  </a:xfrm>
                  <a:prstGeom prst="star4">
                    <a:avLst/>
                  </a:prstGeom>
                  <a:solidFill>
                    <a:srgbClr val="FFFF00"/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086B5B6-484A-9FB4-0F4F-1A308EBC02EB}"/>
                      </a:ext>
                    </a:extLst>
                  </p:cNvPr>
                  <p:cNvGrpSpPr/>
                  <p:nvPr/>
                </p:nvGrpSpPr>
                <p:grpSpPr>
                  <a:xfrm>
                    <a:off x="11056245" y="4768253"/>
                    <a:ext cx="598787" cy="522250"/>
                    <a:chOff x="1521467" y="2783773"/>
                    <a:chExt cx="970180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24" name="그룹 1023">
                      <a:extLst>
                        <a:ext uri="{FF2B5EF4-FFF2-40B4-BE49-F238E27FC236}">
                          <a16:creationId xmlns:a16="http://schemas.microsoft.com/office/drawing/2014/main" id="{52F46438-6EDB-D1A4-B926-E8C098BC00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97072" y="2783773"/>
                      <a:ext cx="618971" cy="846171"/>
                      <a:chOff x="1697072" y="2783773"/>
                      <a:chExt cx="618971" cy="846171"/>
                    </a:xfrm>
                  </p:grpSpPr>
                  <p:grpSp>
                    <p:nvGrpSpPr>
                      <p:cNvPr id="1035" name="그룹 1034">
                        <a:extLst>
                          <a:ext uri="{FF2B5EF4-FFF2-40B4-BE49-F238E27FC236}">
                            <a16:creationId xmlns:a16="http://schemas.microsoft.com/office/drawing/2014/main" id="{77E6DA3C-C711-B8F2-98C9-79634281BB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297325" y="3024775"/>
                        <a:chExt cx="618971" cy="846171"/>
                      </a:xfrm>
                    </p:grpSpPr>
                    <p:pic>
                      <p:nvPicPr>
                        <p:cNvPr id="1039" name="Picture 16">
                          <a:extLst>
                            <a:ext uri="{FF2B5EF4-FFF2-40B4-BE49-F238E27FC236}">
                              <a16:creationId xmlns:a16="http://schemas.microsoft.com/office/drawing/2014/main" id="{A5635377-511E-5273-F3D9-6414BCD6C5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5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rot="10800000">
                          <a:off x="297325" y="3399300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0" name="Picture 16">
                          <a:extLst>
                            <a:ext uri="{FF2B5EF4-FFF2-40B4-BE49-F238E27FC236}">
                              <a16:creationId xmlns:a16="http://schemas.microsoft.com/office/drawing/2014/main" id="{CC7616CD-3322-F228-A820-0678272C5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7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7649" r="71835">
                                      <a14:foregroundMark x1="43669" y1="28058" x2="72093" y2="29017"/>
                                      <a14:foregroundMark x1="47287" y1="24700" x2="53488" y2="23501"/>
                                      <a14:foregroundMark x1="53230" y1="25420" x2="63307" y2="28058"/>
                                      <a14:foregroundMark x1="31266" y1="32134" x2="30715" y2="35286"/>
                                      <a14:foregroundMark x1="29199" y1="32134" x2="30048" y2="34160"/>
                                      <a14:foregroundMark x1="27649" y1="33813" x2="27649" y2="34969"/>
                                      <a14:foregroundMark x1="63566" y1="55875" x2="63566" y2="55875"/>
                                      <a14:foregroundMark x1="64341" y1="55396" x2="64109" y2="56041"/>
                                      <a14:backgroundMark x1="34367" y1="59712" x2="29716" y2="56115"/>
                                      <a14:backgroundMark x1="32041" y1="52998" x2="30233" y2="53237"/>
                                      <a14:backgroundMark x1="30491" y1="47482" x2="31783" y2="54916"/>
                                      <a14:backgroundMark x1="26098" y1="35492" x2="33075" y2="52518"/>
                                      <a14:backgroundMark x1="25840" y1="41247" x2="36434" y2="60671"/>
                                      <a14:backgroundMark x1="31008" y1="57794" x2="40310" y2="62830"/>
                                      <a14:backgroundMark x1="35917" y1="59233" x2="51421" y2="64269"/>
                                      <a14:backgroundMark x1="33592" y1="59233" x2="44444" y2="59952"/>
                                      <a14:backgroundMark x1="34625" y1="59952" x2="61240" y2="63549"/>
                                      <a14:backgroundMark x1="54264" y1="58993" x2="70801" y2="68345"/>
                                      <a14:backgroundMark x1="58140" y1="58993" x2="74677" y2="60911"/>
                                      <a14:backgroundMark x1="63307" y1="59952" x2="73902" y2="51559"/>
                                      <a14:backgroundMark x1="60724" y1="62590" x2="71059" y2="54436"/>
                                      <a14:backgroundMark x1="62791" y1="60911" x2="70026" y2="54436"/>
                                      <a14:backgroundMark x1="66925" y1="55875" x2="70026" y2="43165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30106"/>
                        <a:stretch/>
                      </p:blipFill>
                      <p:spPr bwMode="auto">
                        <a:xfrm flipH="1">
                          <a:off x="297325" y="3024775"/>
                          <a:ext cx="618971" cy="4716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036" name="그룹 1035">
                        <a:extLst>
                          <a:ext uri="{FF2B5EF4-FFF2-40B4-BE49-F238E27FC236}">
                            <a16:creationId xmlns:a16="http://schemas.microsoft.com/office/drawing/2014/main" id="{0D38EA56-2EB4-2DFA-9EB6-ED72A32A8A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47121" y="2939526"/>
                        <a:ext cx="518872" cy="534666"/>
                        <a:chOff x="497921" y="2939526"/>
                        <a:chExt cx="518872" cy="534666"/>
                      </a:xfrm>
                    </p:grpSpPr>
                    <p:pic>
                      <p:nvPicPr>
                        <p:cNvPr id="1037" name="Picture 16">
                          <a:extLst>
                            <a:ext uri="{FF2B5EF4-FFF2-40B4-BE49-F238E27FC236}">
                              <a16:creationId xmlns:a16="http://schemas.microsoft.com/office/drawing/2014/main" id="{9AF379CA-0236-73C0-912F-EC96E0A042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5400000" flipH="1">
                          <a:off x="544191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38" name="Picture 16">
                          <a:extLst>
                            <a:ext uri="{FF2B5EF4-FFF2-40B4-BE49-F238E27FC236}">
                              <a16:creationId xmlns:a16="http://schemas.microsoft.com/office/drawing/2014/main" id="{11B095A8-9A57-0912-A835-1F0C87DAC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8345" l="22481" r="73902">
                                      <a14:foregroundMark x1="39276" y1="68106" x2="55556" y2="64029"/>
                                      <a14:foregroundMark x1="32817" y1="60192" x2="48837" y2="64988"/>
                                      <a14:foregroundMark x1="35659" y1="63789" x2="56848" y2="68585"/>
                                      <a14:foregroundMark x1="49612" y1="62590" x2="67183" y2="63309"/>
                                      <a14:foregroundMark x1="30749" y1="48441" x2="28005" y2="43165"/>
                                      <a14:foregroundMark x1="27709" y1="43165" x2="28165" y2="46763"/>
                                      <a14:foregroundMark x1="22481" y1="32374" x2="24481" y2="34821"/>
                                      <a14:foregroundMark x1="28188" y1="43165" x2="29974" y2="55875"/>
                                      <a14:backgroundMark x1="55702" y1="70001" x2="58915" y2="71223"/>
                                      <a14:backgroundMark x1="30491" y1="59952" x2="32633" y2="60406"/>
                                      <a14:backgroundMark x1="29974" y1="30456" x2="29974" y2="43165"/>
                                      <a14:backgroundMark x1="29457" y1="32134" x2="45478" y2="31415"/>
                                      <a14:backgroundMark x1="35659" y1="27818" x2="65375" y2="26619"/>
                                      <a14:backgroundMark x1="54005" y1="28297" x2="71835" y2="29736"/>
                                      <a14:backgroundMark x1="61499" y1="31415" x2="72351" y2="32374"/>
                                      <a14:backgroundMark x1="71318" y1="34532" x2="71835" y2="34053"/>
                                      <a14:backgroundMark x1="71318" y1="36211" x2="72868" y2="33094"/>
                                      <a14:backgroundMark x1="70801" y1="34053" x2="75194" y2="32134"/>
                                      <a14:backgroundMark x1="56589" y1="8153" x2="56589" y2="8153"/>
                                      <a14:backgroundMark x1="98966" y1="33573" x2="98966" y2="3357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35650" r="25676" b="30106"/>
                        <a:stretch/>
                      </p:blipFill>
                      <p:spPr bwMode="auto">
                        <a:xfrm rot="16200000">
                          <a:off x="435858" y="3001589"/>
                          <a:ext cx="534666" cy="410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grpSp>
                  <p:nvGrpSpPr>
                    <p:cNvPr id="1028" name="그룹 1027">
                      <a:extLst>
                        <a:ext uri="{FF2B5EF4-FFF2-40B4-BE49-F238E27FC236}">
                          <a16:creationId xmlns:a16="http://schemas.microsoft.com/office/drawing/2014/main" id="{9596BD02-9E66-F551-6AE4-B4912473EE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1467" y="2904289"/>
                      <a:ext cx="970180" cy="605138"/>
                      <a:chOff x="1614270" y="2898436"/>
                      <a:chExt cx="970180" cy="605138"/>
                    </a:xfrm>
                  </p:grpSpPr>
                  <p:pic>
                    <p:nvPicPr>
                      <p:cNvPr id="1031" name="Picture 16">
                        <a:extLst>
                          <a:ext uri="{FF2B5EF4-FFF2-40B4-BE49-F238E27FC236}">
                            <a16:creationId xmlns:a16="http://schemas.microsoft.com/office/drawing/2014/main" id="{CCC919E4-F765-329D-392C-C0442B7DF8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5400000" flipH="1">
                        <a:off x="1451704" y="3061002"/>
                        <a:ext cx="605138" cy="28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16">
                        <a:extLst>
                          <a:ext uri="{FF2B5EF4-FFF2-40B4-BE49-F238E27FC236}">
                            <a16:creationId xmlns:a16="http://schemas.microsoft.com/office/drawing/2014/main" id="{8DA79ADF-4F49-9EEE-5677-FE5CE8DC6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  <a14:backgroundMark x1="66408" y1="50120" x2="65375" y2="52758"/>
                                    <a14:backgroundMark x1="66925" y1="49880" x2="66667" y2="50839"/>
                                    <a14:backgroundMark x1="44703" y1="51319" x2="39276" y2="50839"/>
                                    <a14:backgroundMark x1="40052" y1="52038" x2="36434" y2="49161"/>
                                    <a14:backgroundMark x1="36176" y1="53237" x2="32558" y2="54197"/>
                                    <a14:backgroundMark x1="35917" y1="53717" x2="34367" y2="50360"/>
                                    <a14:backgroundMark x1="35659" y1="52278" x2="31266" y2="49400"/>
                                    <a14:backgroundMark x1="35659" y1="50120" x2="31783" y2="5012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49619"/>
                      <a:stretch/>
                    </p:blipFill>
                    <p:spPr bwMode="auto">
                      <a:xfrm rot="16200000">
                        <a:off x="2141879" y="3061002"/>
                        <a:ext cx="605138" cy="280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C9255D-145B-B5AF-9D52-5E6E1BEB87A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139907-5E4B-EC62-9927-A3189A8A664D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9E672A-BB9B-005E-B4AA-7ACC765492BC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9FA83EAE-BCBA-F57D-6DCE-4044E63649E9}"/>
                  </a:ext>
                </a:extLst>
              </p:cNvPr>
              <p:cNvCxnSpPr>
                <a:cxnSpLocks/>
                <a:stCxn id="23" idx="4"/>
                <a:endCxn id="2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F689AB-8491-3100-1306-DAA93B79F846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9294D63-FB28-10F1-6E9C-8442A8EA2A7E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D5B12F-0550-EABF-A2D5-A2E8F7F578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417175" cy="161583"/>
                <a:chOff x="1700548" y="661219"/>
                <a:chExt cx="6417175" cy="16158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C7FAD1-31F7-AB47-499D-FD059060E39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417175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점성술에서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황도 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12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궁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활동 양상에 따라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분류하는 방법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통해 스킬을 분류하여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활용도를 높입니다</a:t>
                  </a:r>
                  <a:r>
                    <a:rPr lang="en-US" altLang="ko-KR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24AAC9-FE62-FC8B-2A26-7FB366F42AC4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363067-8CD0-C89A-944B-218749FEAFC4}"/>
              </a:ext>
            </a:extLst>
          </p:cNvPr>
          <p:cNvGrpSpPr/>
          <p:nvPr/>
        </p:nvGrpSpPr>
        <p:grpSpPr>
          <a:xfrm>
            <a:off x="1798664" y="1714472"/>
            <a:ext cx="4314576" cy="140557"/>
            <a:chOff x="1835678" y="1713716"/>
            <a:chExt cx="4314576" cy="1405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5C6A-823A-31CE-8BF2-3B63CA9A2371}"/>
                </a:ext>
              </a:extLst>
            </p:cNvPr>
            <p:cNvSpPr txBox="1"/>
            <p:nvPr/>
          </p:nvSpPr>
          <p:spPr>
            <a:xfrm>
              <a:off x="1835678" y="1715774"/>
              <a:ext cx="946857" cy="138499"/>
            </a:xfrm>
            <a:prstGeom prst="rect">
              <a:avLst/>
            </a:prstGeom>
            <a:solidFill>
              <a:srgbClr val="B00000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도전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△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빨강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EB9EF-D0C5-07E3-AD83-3C9909CB9EAD}"/>
                </a:ext>
              </a:extLst>
            </p:cNvPr>
            <p:cNvSpPr txBox="1"/>
            <p:nvPr/>
          </p:nvSpPr>
          <p:spPr>
            <a:xfrm>
              <a:off x="2958251" y="1715774"/>
              <a:ext cx="934033" cy="1384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불굴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□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파랑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E1B69-7B51-DD69-4DFC-A40E8E212E9C}"/>
                </a:ext>
              </a:extLst>
            </p:cNvPr>
            <p:cNvSpPr txBox="1"/>
            <p:nvPr/>
          </p:nvSpPr>
          <p:spPr>
            <a:xfrm>
              <a:off x="4068000" y="1713716"/>
              <a:ext cx="934033" cy="1384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적응 양상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○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초록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708950-9C6F-07B6-1A64-7AEE6AD23918}"/>
                </a:ext>
              </a:extLst>
            </p:cNvPr>
            <p:cNvSpPr txBox="1"/>
            <p:nvPr/>
          </p:nvSpPr>
          <p:spPr>
            <a:xfrm>
              <a:off x="5177749" y="1713716"/>
              <a:ext cx="972505" cy="1384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18000" tIns="0" rIns="18000" bIns="0" rtlCol="0" anchor="ctr" anchorCtr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발현 양상  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–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☆</a:t>
              </a:r>
              <a:r>
                <a:rPr lang="en-US" altLang="ko-KR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검정</a:t>
              </a:r>
              <a:endParaRPr lang="en-US" altLang="ko-KR" sz="9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ADD36FF-DA55-4F14-34B6-37FA40EEB30C}"/>
              </a:ext>
            </a:extLst>
          </p:cNvPr>
          <p:cNvGrpSpPr/>
          <p:nvPr/>
        </p:nvGrpSpPr>
        <p:grpSpPr>
          <a:xfrm>
            <a:off x="9310406" y="2180350"/>
            <a:ext cx="2583529" cy="1621317"/>
            <a:chOff x="9310406" y="2251329"/>
            <a:chExt cx="2583529" cy="16213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B21DFF-5062-E60A-1A4B-2DE3B26C9F8C}"/>
                </a:ext>
              </a:extLst>
            </p:cNvPr>
            <p:cNvSpPr txBox="1"/>
            <p:nvPr/>
          </p:nvSpPr>
          <p:spPr>
            <a:xfrm>
              <a:off x="10049134" y="3703369"/>
              <a:ext cx="1106073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 다른 양상 기록 예시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  <p:grpSp>
          <p:nvGrpSpPr>
            <p:cNvPr id="1090" name="그룹 1089">
              <a:extLst>
                <a:ext uri="{FF2B5EF4-FFF2-40B4-BE49-F238E27FC236}">
                  <a16:creationId xmlns:a16="http://schemas.microsoft.com/office/drawing/2014/main" id="{7DD20F6E-3682-CD64-5D54-343C1BEEA31A}"/>
                </a:ext>
              </a:extLst>
            </p:cNvPr>
            <p:cNvGrpSpPr/>
            <p:nvPr/>
          </p:nvGrpSpPr>
          <p:grpSpPr>
            <a:xfrm>
              <a:off x="9310406" y="2251329"/>
              <a:ext cx="2583529" cy="1389154"/>
              <a:chOff x="9310406" y="2251329"/>
              <a:chExt cx="2583529" cy="1389154"/>
            </a:xfrm>
          </p:grpSpPr>
          <p:grpSp>
            <p:nvGrpSpPr>
              <p:cNvPr id="1089" name="그룹 1088">
                <a:extLst>
                  <a:ext uri="{FF2B5EF4-FFF2-40B4-BE49-F238E27FC236}">
                    <a16:creationId xmlns:a16="http://schemas.microsoft.com/office/drawing/2014/main" id="{AF08C42C-438D-0E61-1413-F5554E752A09}"/>
                  </a:ext>
                </a:extLst>
              </p:cNvPr>
              <p:cNvGrpSpPr/>
              <p:nvPr/>
            </p:nvGrpSpPr>
            <p:grpSpPr>
              <a:xfrm>
                <a:off x="10817341" y="2251329"/>
                <a:ext cx="1076594" cy="1389154"/>
                <a:chOff x="10817341" y="2251329"/>
                <a:chExt cx="1076594" cy="1389154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DE84F27-BD87-28D5-718B-8A3A468F0258}"/>
                    </a:ext>
                  </a:extLst>
                </p:cNvPr>
                <p:cNvGrpSpPr/>
                <p:nvPr/>
              </p:nvGrpSpPr>
              <p:grpSpPr>
                <a:xfrm>
                  <a:off x="10817341" y="2585147"/>
                  <a:ext cx="1076594" cy="1055336"/>
                  <a:chOff x="10684999" y="2585147"/>
                  <a:chExt cx="1076594" cy="1055336"/>
                </a:xfrm>
              </p:grpSpPr>
              <p:pic>
                <p:nvPicPr>
                  <p:cNvPr id="81" name="그림 80">
                    <a:extLst>
                      <a:ext uri="{FF2B5EF4-FFF2-40B4-BE49-F238E27FC236}">
                        <a16:creationId xmlns:a16="http://schemas.microsoft.com/office/drawing/2014/main" id="{F4081A14-9743-4CF6-6138-1AC78507ED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0684999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84" name="별: 꼭짓점 4개 1083">
                    <a:extLst>
                      <a:ext uri="{FF2B5EF4-FFF2-40B4-BE49-F238E27FC236}">
                        <a16:creationId xmlns:a16="http://schemas.microsoft.com/office/drawing/2014/main" id="{5828675F-FE46-1BD0-6251-7583663541C3}"/>
                      </a:ext>
                    </a:extLst>
                  </p:cNvPr>
                  <p:cNvSpPr/>
                  <p:nvPr/>
                </p:nvSpPr>
                <p:spPr>
                  <a:xfrm>
                    <a:off x="11107880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4" name="그림 1073" descr="상징, 그래픽, 폰트, 클립아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7F1B0720-79BB-2764-A68D-FC4172C737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212227"/>
                      </a:clrFrom>
                      <a:clrTo>
                        <a:srgbClr val="21222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48695" y="2978519"/>
                    <a:ext cx="371645" cy="268593"/>
                  </a:xfrm>
                  <a:prstGeom prst="rect">
                    <a:avLst/>
                  </a:prstGeom>
                  <a:effectLst>
                    <a:glow rad="25400">
                      <a:schemeClr val="accent3"/>
                    </a:glow>
                  </a:effectLst>
                </p:spPr>
              </p:pic>
              <p:grpSp>
                <p:nvGrpSpPr>
                  <p:cNvPr id="1075" name="그룹 1074">
                    <a:extLst>
                      <a:ext uri="{FF2B5EF4-FFF2-40B4-BE49-F238E27FC236}">
                        <a16:creationId xmlns:a16="http://schemas.microsoft.com/office/drawing/2014/main" id="{B73603E1-CA7E-C9EF-0806-2902874263A7}"/>
                      </a:ext>
                    </a:extLst>
                  </p:cNvPr>
                  <p:cNvGrpSpPr/>
                  <p:nvPr/>
                </p:nvGrpSpPr>
                <p:grpSpPr>
                  <a:xfrm>
                    <a:off x="10894454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76" name="그룹 1075">
                      <a:extLst>
                        <a:ext uri="{FF2B5EF4-FFF2-40B4-BE49-F238E27FC236}">
                          <a16:creationId xmlns:a16="http://schemas.microsoft.com/office/drawing/2014/main" id="{1CF9361A-91B1-92B8-54EB-C66F4BBFA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80" name="Picture 16">
                        <a:extLst>
                          <a:ext uri="{FF2B5EF4-FFF2-40B4-BE49-F238E27FC236}">
                            <a16:creationId xmlns:a16="http://schemas.microsoft.com/office/drawing/2014/main" id="{EA0FFD5A-B814-7B5A-AE35-ABFB1DDE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1" name="Picture 16">
                        <a:extLst>
                          <a:ext uri="{FF2B5EF4-FFF2-40B4-BE49-F238E27FC236}">
                            <a16:creationId xmlns:a16="http://schemas.microsoft.com/office/drawing/2014/main" id="{F3D83A1E-A452-0DA8-A42A-8AA7DE79C5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77" name="그룹 1076">
                      <a:extLst>
                        <a:ext uri="{FF2B5EF4-FFF2-40B4-BE49-F238E27FC236}">
                          <a16:creationId xmlns:a16="http://schemas.microsoft.com/office/drawing/2014/main" id="{6FCAD2F4-216B-6AE7-F2F9-FDF33B2817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8" name="Picture 16">
                        <a:extLst>
                          <a:ext uri="{FF2B5EF4-FFF2-40B4-BE49-F238E27FC236}">
                            <a16:creationId xmlns:a16="http://schemas.microsoft.com/office/drawing/2014/main" id="{A5322DD2-DC65-0E11-CBED-0981084B13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79" name="Picture 16">
                        <a:extLst>
                          <a:ext uri="{FF2B5EF4-FFF2-40B4-BE49-F238E27FC236}">
                            <a16:creationId xmlns:a16="http://schemas.microsoft.com/office/drawing/2014/main" id="{011DD1A0-EC1A-1ACB-1A8B-F2E47C898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78F3B2-3BAA-97D1-F936-E075A5D4E44C}"/>
                    </a:ext>
                  </a:extLst>
                </p:cNvPr>
                <p:cNvSpPr txBox="1"/>
                <p:nvPr/>
              </p:nvSpPr>
              <p:spPr>
                <a:xfrm>
                  <a:off x="11109578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두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적응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74" name="화살표: 오른쪽 73">
                <a:extLst>
                  <a:ext uri="{FF2B5EF4-FFF2-40B4-BE49-F238E27FC236}">
                    <a16:creationId xmlns:a16="http://schemas.microsoft.com/office/drawing/2014/main" id="{B755B4C5-5EBD-EABF-46B1-0C943F369B8F}"/>
                  </a:ext>
                </a:extLst>
              </p:cNvPr>
              <p:cNvSpPr/>
              <p:nvPr/>
            </p:nvSpPr>
            <p:spPr>
              <a:xfrm>
                <a:off x="10468292" y="3045691"/>
                <a:ext cx="267757" cy="134249"/>
              </a:xfrm>
              <a:prstGeom prst="rightArrow">
                <a:avLst/>
              </a:prstGeom>
              <a:solidFill>
                <a:srgbClr val="605550"/>
              </a:solidFill>
              <a:ln w="3175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734ED94C-D4B0-0828-74F2-DEF3BBFA500C}"/>
                  </a:ext>
                </a:extLst>
              </p:cNvPr>
              <p:cNvGrpSpPr/>
              <p:nvPr/>
            </p:nvGrpSpPr>
            <p:grpSpPr>
              <a:xfrm>
                <a:off x="9310406" y="2251329"/>
                <a:ext cx="1076594" cy="1389154"/>
                <a:chOff x="9310406" y="2251329"/>
                <a:chExt cx="1076594" cy="1389154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BE93F5A-4D02-2FF3-8229-84BF24EB5D74}"/>
                    </a:ext>
                  </a:extLst>
                </p:cNvPr>
                <p:cNvSpPr txBox="1"/>
                <p:nvPr/>
              </p:nvSpPr>
              <p:spPr>
                <a:xfrm>
                  <a:off x="9602643" y="2251329"/>
                  <a:ext cx="492121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n w="25400">
                        <a:noFill/>
                      </a:ln>
                      <a:solidFill>
                        <a:srgbClr val="D4CFC5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첫 번째 기록</a:t>
                  </a:r>
                  <a:endParaRPr lang="en-US" altLang="ko-KR" sz="800" dirty="0">
                    <a:ln w="25400">
                      <a:noFill/>
                    </a:ln>
                    <a:solidFill>
                      <a:srgbClr val="D4CFC5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lang="en-US" altLang="ko-KR" sz="900" dirty="0">
                      <a:solidFill>
                        <a:srgbClr val="D4CFC5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900" dirty="0">
                      <a:solidFill>
                        <a:schemeClr val="bg1"/>
                      </a:solidFill>
                      <a:effectLst/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불굴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endParaRPr lang="en-US" altLang="ko-KR" sz="900" dirty="0">
                    <a:solidFill>
                      <a:srgbClr val="D4CFC5"/>
                    </a:solidFill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01F96B86-B147-BDE5-D243-2F872C89F281}"/>
                    </a:ext>
                  </a:extLst>
                </p:cNvPr>
                <p:cNvGrpSpPr/>
                <p:nvPr/>
              </p:nvGrpSpPr>
              <p:grpSpPr>
                <a:xfrm>
                  <a:off x="9310406" y="2585147"/>
                  <a:ext cx="1076594" cy="1055336"/>
                  <a:chOff x="9411090" y="2585147"/>
                  <a:chExt cx="1076594" cy="1055336"/>
                </a:xfrm>
              </p:grpSpPr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634336CE-3FF4-9CD4-F3C6-5E835177ED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9411090" y="2585147"/>
                    <a:ext cx="1076594" cy="1055336"/>
                  </a:xfrm>
                  <a:prstGeom prst="rect">
                    <a:avLst/>
                  </a:prstGeom>
                </p:spPr>
              </p:pic>
              <p:sp>
                <p:nvSpPr>
                  <p:cNvPr id="102" name="별: 꼭짓점 4개 101">
                    <a:extLst>
                      <a:ext uri="{FF2B5EF4-FFF2-40B4-BE49-F238E27FC236}">
                        <a16:creationId xmlns:a16="http://schemas.microsoft.com/office/drawing/2014/main" id="{483429AF-FA5C-07FF-D44F-897844CD243C}"/>
                      </a:ext>
                    </a:extLst>
                  </p:cNvPr>
                  <p:cNvSpPr/>
                  <p:nvPr/>
                </p:nvSpPr>
                <p:spPr>
                  <a:xfrm>
                    <a:off x="9833971" y="3384844"/>
                    <a:ext cx="230832" cy="230832"/>
                  </a:xfrm>
                  <a:prstGeom prst="star4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63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7334F6C7-3E81-5421-63DB-B3D856FEB68C}"/>
                      </a:ext>
                    </a:extLst>
                  </p:cNvPr>
                  <p:cNvGrpSpPr/>
                  <p:nvPr/>
                </p:nvGrpSpPr>
                <p:grpSpPr>
                  <a:xfrm>
                    <a:off x="9620545" y="2927045"/>
                    <a:ext cx="271781" cy="371540"/>
                    <a:chOff x="452475" y="2783773"/>
                    <a:chExt cx="618971" cy="846171"/>
                  </a:xfrm>
                  <a:effectLst>
                    <a:glow rad="25400">
                      <a:schemeClr val="accent1"/>
                    </a:glow>
                  </a:effectLst>
                </p:grpSpPr>
                <p:grpSp>
                  <p:nvGrpSpPr>
                    <p:cNvPr id="105" name="그룹 104">
                      <a:extLst>
                        <a:ext uri="{FF2B5EF4-FFF2-40B4-BE49-F238E27FC236}">
                          <a16:creationId xmlns:a16="http://schemas.microsoft.com/office/drawing/2014/main" id="{6840E547-5B4C-3050-0285-B8AEFA5E91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2475" y="2783773"/>
                      <a:ext cx="618971" cy="846171"/>
                      <a:chOff x="297325" y="3024775"/>
                      <a:chExt cx="618971" cy="846171"/>
                    </a:xfrm>
                  </p:grpSpPr>
                  <p:pic>
                    <p:nvPicPr>
                      <p:cNvPr id="109" name="Picture 16">
                        <a:extLst>
                          <a:ext uri="{FF2B5EF4-FFF2-40B4-BE49-F238E27FC236}">
                            <a16:creationId xmlns:a16="http://schemas.microsoft.com/office/drawing/2014/main" id="{1CEBE880-A955-B949-A7BE-96A459C35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4548" r="73902">
                                    <a14:foregroundMark x1="46512" y1="23501" x2="56589" y2="25659"/>
                                    <a14:foregroundMark x1="33850" y1="31894" x2="30491" y2="33094"/>
                                    <a14:foregroundMark x1="29199" y1="34053" x2="27541" y2="35229"/>
                                    <a14:foregroundMark x1="68217" y1="34293" x2="70543" y2="34293"/>
                                    <a14:foregroundMark x1="48837" y1="26619" x2="61240" y2="30935"/>
                                    <a14:foregroundMark x1="61240" y1="29736" x2="71576" y2="31894"/>
                                    <a14:foregroundMark x1="67959" y1="31894" x2="73902" y2="34053"/>
                                    <a14:backgroundMark x1="37468" y1="63070" x2="58915" y2="71223"/>
                                    <a14:backgroundMark x1="43152" y1="62110" x2="63566" y2="62110"/>
                                    <a14:backgroundMark x1="30491" y1="59952" x2="39535" y2="61871"/>
                                    <a14:backgroundMark x1="29199" y1="49161" x2="28165" y2="43885"/>
                                    <a14:backgroundMark x1="27132" y1="38609" x2="27132" y2="39568"/>
                                    <a14:backgroundMark x1="27132" y1="37650" x2="27132" y2="37650"/>
                                    <a14:backgroundMark x1="27132" y1="35012" x2="24806" y2="38369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rot="10800000">
                        <a:off x="297325" y="3399300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10" name="Picture 16">
                        <a:extLst>
                          <a:ext uri="{FF2B5EF4-FFF2-40B4-BE49-F238E27FC236}">
                            <a16:creationId xmlns:a16="http://schemas.microsoft.com/office/drawing/2014/main" id="{E46AA08D-A663-B4D7-4892-20FFE32097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4269" l="27649" r="71835">
                                    <a14:foregroundMark x1="43669" y1="28058" x2="72093" y2="29017"/>
                                    <a14:foregroundMark x1="47287" y1="24700" x2="53488" y2="23501"/>
                                    <a14:foregroundMark x1="53230" y1="25420" x2="63307" y2="28058"/>
                                    <a14:foregroundMark x1="31266" y1="32134" x2="30715" y2="35286"/>
                                    <a14:foregroundMark x1="29199" y1="32134" x2="30048" y2="34160"/>
                                    <a14:foregroundMark x1="27649" y1="33813" x2="27649" y2="34969"/>
                                    <a14:foregroundMark x1="63566" y1="55875" x2="63566" y2="55875"/>
                                    <a14:foregroundMark x1="64341" y1="55396" x2="64109" y2="56041"/>
                                    <a14:backgroundMark x1="34367" y1="59712" x2="29716" y2="56115"/>
                                    <a14:backgroundMark x1="32041" y1="52998" x2="30233" y2="53237"/>
                                    <a14:backgroundMark x1="30491" y1="47482" x2="31783" y2="54916"/>
                                    <a14:backgroundMark x1="26098" y1="35492" x2="33075" y2="52518"/>
                                    <a14:backgroundMark x1="25840" y1="41247" x2="36434" y2="60671"/>
                                    <a14:backgroundMark x1="31008" y1="57794" x2="40310" y2="62830"/>
                                    <a14:backgroundMark x1="35917" y1="59233" x2="51421" y2="64269"/>
                                    <a14:backgroundMark x1="33592" y1="59233" x2="44444" y2="59952"/>
                                    <a14:backgroundMark x1="34625" y1="59952" x2="61240" y2="63549"/>
                                    <a14:backgroundMark x1="54264" y1="58993" x2="70801" y2="68345"/>
                                    <a14:backgroundMark x1="58140" y1="58993" x2="74677" y2="60911"/>
                                    <a14:backgroundMark x1="63307" y1="59952" x2="73902" y2="51559"/>
                                    <a14:backgroundMark x1="60724" y1="62590" x2="71059" y2="54436"/>
                                    <a14:backgroundMark x1="62791" y1="60911" x2="70026" y2="54436"/>
                                    <a14:backgroundMark x1="66925" y1="55875" x2="70026" y2="43165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21870" r="25676" b="30106"/>
                      <a:stretch/>
                    </p:blipFill>
                    <p:spPr bwMode="auto">
                      <a:xfrm flipH="1">
                        <a:off x="297325" y="3024775"/>
                        <a:ext cx="618971" cy="4716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06" name="그룹 105">
                      <a:extLst>
                        <a:ext uri="{FF2B5EF4-FFF2-40B4-BE49-F238E27FC236}">
                          <a16:creationId xmlns:a16="http://schemas.microsoft.com/office/drawing/2014/main" id="{C1D40A89-9068-4509-0EEB-3D92F92723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2524" y="2939526"/>
                      <a:ext cx="518872" cy="534666"/>
                      <a:chOff x="497921" y="2939526"/>
                      <a:chExt cx="518872" cy="534666"/>
                    </a:xfrm>
                  </p:grpSpPr>
                  <p:pic>
                    <p:nvPicPr>
                      <p:cNvPr id="107" name="Picture 16">
                        <a:extLst>
                          <a:ext uri="{FF2B5EF4-FFF2-40B4-BE49-F238E27FC236}">
                            <a16:creationId xmlns:a16="http://schemas.microsoft.com/office/drawing/2014/main" id="{78DC7F17-817E-69D6-F10C-B6042E15F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5400000" flipH="1">
                        <a:off x="544191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8" name="Picture 16">
                        <a:extLst>
                          <a:ext uri="{FF2B5EF4-FFF2-40B4-BE49-F238E27FC236}">
                            <a16:creationId xmlns:a16="http://schemas.microsoft.com/office/drawing/2014/main" id="{99DA16CE-5A7C-FEA1-0682-E43870A51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lum bright="70000" contrast="-70000"/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23022" b="68345" l="22481" r="73902">
                                    <a14:foregroundMark x1="39276" y1="68106" x2="55556" y2="64029"/>
                                    <a14:foregroundMark x1="32817" y1="60192" x2="48837" y2="64988"/>
                                    <a14:foregroundMark x1="35659" y1="63789" x2="56848" y2="68585"/>
                                    <a14:foregroundMark x1="49612" y1="62590" x2="67183" y2="63309"/>
                                    <a14:foregroundMark x1="30749" y1="48441" x2="28005" y2="43165"/>
                                    <a14:foregroundMark x1="27709" y1="43165" x2="28165" y2="46763"/>
                                    <a14:foregroundMark x1="22481" y1="32374" x2="24481" y2="34821"/>
                                    <a14:foregroundMark x1="28188" y1="43165" x2="29974" y2="55875"/>
                                    <a14:backgroundMark x1="55702" y1="70001" x2="58915" y2="71223"/>
                                    <a14:backgroundMark x1="30491" y1="59952" x2="32633" y2="60406"/>
                                    <a14:backgroundMark x1="29974" y1="30456" x2="29974" y2="43165"/>
                                    <a14:backgroundMark x1="29457" y1="32134" x2="45478" y2="31415"/>
                                    <a14:backgroundMark x1="35659" y1="27818" x2="65375" y2="26619"/>
                                    <a14:backgroundMark x1="54005" y1="28297" x2="71835" y2="29736"/>
                                    <a14:backgroundMark x1="61499" y1="31415" x2="72351" y2="32374"/>
                                    <a14:backgroundMark x1="71318" y1="34532" x2="71835" y2="34053"/>
                                    <a14:backgroundMark x1="71318" y1="36211" x2="72868" y2="33094"/>
                                    <a14:backgroundMark x1="70801" y1="34053" x2="75194" y2="32134"/>
                                    <a14:backgroundMark x1="56589" y1="8153" x2="56589" y2="8153"/>
                                    <a14:backgroundMark x1="98966" y1="33573" x2="98966" y2="33573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70" t="35650" r="25676" b="30106"/>
                      <a:stretch/>
                    </p:blipFill>
                    <p:spPr bwMode="auto">
                      <a:xfrm rot="16200000">
                        <a:off x="435858" y="3001589"/>
                        <a:ext cx="534666" cy="4105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</p:grp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C72894-279D-12C9-4645-9400DB060FFD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D893F9-8A4C-7C18-DB0C-1C17EA36A7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F745AE-79C4-D186-FA00-8A74E3405E91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600A58-DAFA-BF1E-C7DF-1A78C299C7D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45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C689-5064-15FA-EA89-8539F512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84047F0-B005-CB01-1832-BD4E3DF2832D}"/>
              </a:ext>
            </a:extLst>
          </p:cNvPr>
          <p:cNvSpPr txBox="1"/>
          <p:nvPr/>
        </p:nvSpPr>
        <p:spPr>
          <a:xfrm>
            <a:off x="1450975" y="365221"/>
            <a:ext cx="1702389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스킬의 양상 확인 방법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327" name="그룹 1326">
            <a:extLst>
              <a:ext uri="{FF2B5EF4-FFF2-40B4-BE49-F238E27FC236}">
                <a16:creationId xmlns:a16="http://schemas.microsoft.com/office/drawing/2014/main" id="{0299A037-255C-77AC-5BD1-056D2D462877}"/>
              </a:ext>
            </a:extLst>
          </p:cNvPr>
          <p:cNvGrpSpPr/>
          <p:nvPr/>
        </p:nvGrpSpPr>
        <p:grpSpPr>
          <a:xfrm>
            <a:off x="1450973" y="822143"/>
            <a:ext cx="4645028" cy="5213715"/>
            <a:chOff x="1450973" y="822143"/>
            <a:chExt cx="4645028" cy="5213715"/>
          </a:xfrm>
        </p:grpSpPr>
        <p:grpSp>
          <p:nvGrpSpPr>
            <p:cNvPr id="1326" name="그룹 1325">
              <a:extLst>
                <a:ext uri="{FF2B5EF4-FFF2-40B4-BE49-F238E27FC236}">
                  <a16:creationId xmlns:a16="http://schemas.microsoft.com/office/drawing/2014/main" id="{AAC8DE88-903C-0E79-75C1-711FE2056112}"/>
                </a:ext>
              </a:extLst>
            </p:cNvPr>
            <p:cNvGrpSpPr/>
            <p:nvPr/>
          </p:nvGrpSpPr>
          <p:grpSpPr>
            <a:xfrm>
              <a:off x="1450973" y="1053520"/>
              <a:ext cx="4645028" cy="4982338"/>
              <a:chOff x="1450973" y="1053520"/>
              <a:chExt cx="4645028" cy="4982338"/>
            </a:xfrm>
          </p:grpSpPr>
          <p:sp>
            <p:nvSpPr>
              <p:cNvPr id="1383" name="직사각형 1382">
                <a:extLst>
                  <a:ext uri="{FF2B5EF4-FFF2-40B4-BE49-F238E27FC236}">
                    <a16:creationId xmlns:a16="http://schemas.microsoft.com/office/drawing/2014/main" id="{58CBA7EA-7F0B-61E2-0A84-17A461F2995C}"/>
                  </a:ext>
                </a:extLst>
              </p:cNvPr>
              <p:cNvSpPr/>
              <p:nvPr/>
            </p:nvSpPr>
            <p:spPr>
              <a:xfrm>
                <a:off x="1450973" y="1053520"/>
                <a:ext cx="4645028" cy="4982338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37BADA66-C784-5919-E0E3-683414D1F15D}"/>
                  </a:ext>
                </a:extLst>
              </p:cNvPr>
              <p:cNvGrpSpPr/>
              <p:nvPr/>
            </p:nvGrpSpPr>
            <p:grpSpPr>
              <a:xfrm>
                <a:off x="1450975" y="1053520"/>
                <a:ext cx="4645025" cy="313023"/>
                <a:chOff x="1450975" y="3401740"/>
                <a:chExt cx="4645025" cy="313023"/>
              </a:xfrm>
            </p:grpSpPr>
            <p:grpSp>
              <p:nvGrpSpPr>
                <p:cNvPr id="1386" name="그룹 1385">
                  <a:extLst>
                    <a:ext uri="{FF2B5EF4-FFF2-40B4-BE49-F238E27FC236}">
                      <a16:creationId xmlns:a16="http://schemas.microsoft.com/office/drawing/2014/main" id="{D850BE1A-791B-461E-D753-E41EDF36B358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645025" cy="313023"/>
                  <a:chOff x="1439025" y="1395560"/>
                  <a:chExt cx="4645025" cy="313023"/>
                </a:xfrm>
              </p:grpSpPr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D6E8AF34-8D75-2F97-CA5C-C2DDDAC41CC6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64502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9" name="TextBox 1388">
                    <a:extLst>
                      <a:ext uri="{FF2B5EF4-FFF2-40B4-BE49-F238E27FC236}">
                        <a16:creationId xmlns:a16="http://schemas.microsoft.com/office/drawing/2014/main" id="{A78D0A20-146E-6D63-4A0A-5310A7496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6410" y="1436655"/>
                    <a:ext cx="268823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게이지의 버튼 클릭하여 전체 목록을 확인합니다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387" name="직선 연결선 1386">
                  <a:extLst>
                    <a:ext uri="{FF2B5EF4-FFF2-40B4-BE49-F238E27FC236}">
                      <a16:creationId xmlns:a16="http://schemas.microsoft.com/office/drawing/2014/main" id="{338C1FCD-EA9F-BD83-F350-ABBF90F8C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95" name="그림 1294" descr="텍스트, 스크린샷, 그래픽 디자인, 그래픽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E6CDD456-5EDC-B4CF-502C-859A7040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280" y="1547717"/>
                <a:ext cx="4170414" cy="4215667"/>
              </a:xfrm>
              <a:prstGeom prst="rect">
                <a:avLst/>
              </a:prstGeom>
              <a:ln w="3175">
                <a:solidFill>
                  <a:srgbClr val="D4CFC5"/>
                </a:solidFill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D511407-30D8-BE73-F625-AD48AE02F868}"/>
                </a:ext>
              </a:extLst>
            </p:cNvPr>
            <p:cNvGrpSpPr/>
            <p:nvPr/>
          </p:nvGrpSpPr>
          <p:grpSpPr>
            <a:xfrm>
              <a:off x="1456552" y="822143"/>
              <a:ext cx="4639448" cy="231923"/>
              <a:chOff x="1456552" y="1017962"/>
              <a:chExt cx="4639448" cy="23192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0D1283D-A0E6-2536-7326-32967C1AA094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639448" cy="231923"/>
                <a:chOff x="1460890" y="1092616"/>
                <a:chExt cx="4639448" cy="231923"/>
              </a:xfrm>
            </p:grpSpPr>
            <p:cxnSp>
              <p:nvCxnSpPr>
                <p:cNvPr id="1344" name="직선 연결선 1343">
                  <a:extLst>
                    <a:ext uri="{FF2B5EF4-FFF2-40B4-BE49-F238E27FC236}">
                      <a16:creationId xmlns:a16="http://schemas.microsoft.com/office/drawing/2014/main" id="{362A94C0-8827-6573-1B89-220DC5EEF7C1}"/>
                    </a:ext>
                  </a:extLst>
                </p:cNvPr>
                <p:cNvCxnSpPr>
                  <a:cxnSpLocks/>
                  <a:stCxn id="1382" idx="2"/>
                </p:cNvCxnSpPr>
                <p:nvPr/>
              </p:nvCxnSpPr>
              <p:spPr>
                <a:xfrm>
                  <a:off x="1809310" y="1324539"/>
                  <a:ext cx="4291028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2" name="직사각형 1381">
                  <a:extLst>
                    <a:ext uri="{FF2B5EF4-FFF2-40B4-BE49-F238E27FC236}">
                      <a16:creationId xmlns:a16="http://schemas.microsoft.com/office/drawing/2014/main" id="{EB1083D0-03A4-84FD-5221-724BF95220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전체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목록 창</a:t>
                  </a:r>
                </a:p>
              </p:txBody>
            </p:sp>
          </p:grpSp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3CD2B734-A7CB-7C09-AF6A-A6AEBCF89788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5395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아르카나의 </a:t>
                </a:r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덱</a:t>
                </a:r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확인 방법과 유사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grpSp>
        <p:nvGrpSpPr>
          <p:cNvPr id="1329" name="그룹 1328">
            <a:extLst>
              <a:ext uri="{FF2B5EF4-FFF2-40B4-BE49-F238E27FC236}">
                <a16:creationId xmlns:a16="http://schemas.microsoft.com/office/drawing/2014/main" id="{376C96EA-8CD8-03F6-E3F5-BA3C38A84C6B}"/>
              </a:ext>
            </a:extLst>
          </p:cNvPr>
          <p:cNvGrpSpPr/>
          <p:nvPr/>
        </p:nvGrpSpPr>
        <p:grpSpPr>
          <a:xfrm>
            <a:off x="6702403" y="822143"/>
            <a:ext cx="4903200" cy="4222822"/>
            <a:chOff x="6702403" y="822143"/>
            <a:chExt cx="4903200" cy="4222822"/>
          </a:xfrm>
        </p:grpSpPr>
        <p:grpSp>
          <p:nvGrpSpPr>
            <p:cNvPr id="1328" name="그룹 1327">
              <a:extLst>
                <a:ext uri="{FF2B5EF4-FFF2-40B4-BE49-F238E27FC236}">
                  <a16:creationId xmlns:a16="http://schemas.microsoft.com/office/drawing/2014/main" id="{1AB0B10D-4D20-4970-38EA-D89A23808563}"/>
                </a:ext>
              </a:extLst>
            </p:cNvPr>
            <p:cNvGrpSpPr/>
            <p:nvPr/>
          </p:nvGrpSpPr>
          <p:grpSpPr>
            <a:xfrm>
              <a:off x="6702403" y="1053520"/>
              <a:ext cx="4903200" cy="3991445"/>
              <a:chOff x="6702403" y="1053520"/>
              <a:chExt cx="4903200" cy="3991445"/>
            </a:xfrm>
          </p:grpSpPr>
          <p:sp>
            <p:nvSpPr>
              <p:cNvPr id="1296" name="직사각형 1295">
                <a:extLst>
                  <a:ext uri="{FF2B5EF4-FFF2-40B4-BE49-F238E27FC236}">
                    <a16:creationId xmlns:a16="http://schemas.microsoft.com/office/drawing/2014/main" id="{FFF087C9-3392-85A7-5E58-B5924A211116}"/>
                  </a:ext>
                </a:extLst>
              </p:cNvPr>
              <p:cNvSpPr/>
              <p:nvPr/>
            </p:nvSpPr>
            <p:spPr>
              <a:xfrm>
                <a:off x="6702403" y="1053520"/>
                <a:ext cx="4903200" cy="3991445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F66F6B13-DE73-98AF-999A-C33CA5439C18}"/>
                  </a:ext>
                </a:extLst>
              </p:cNvPr>
              <p:cNvGrpSpPr/>
              <p:nvPr/>
            </p:nvGrpSpPr>
            <p:grpSpPr>
              <a:xfrm>
                <a:off x="6702405" y="1053520"/>
                <a:ext cx="4903198" cy="313023"/>
                <a:chOff x="1450975" y="3401740"/>
                <a:chExt cx="4903198" cy="313023"/>
              </a:xfrm>
            </p:grpSpPr>
            <p:grpSp>
              <p:nvGrpSpPr>
                <p:cNvPr id="1298" name="그룹 1297">
                  <a:extLst>
                    <a:ext uri="{FF2B5EF4-FFF2-40B4-BE49-F238E27FC236}">
                      <a16:creationId xmlns:a16="http://schemas.microsoft.com/office/drawing/2014/main" id="{88E759DB-7BE3-F7A0-EF8C-25CE6B08C63C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4903198" cy="313023"/>
                  <a:chOff x="1439025" y="1395560"/>
                  <a:chExt cx="4903198" cy="313023"/>
                </a:xfrm>
              </p:grpSpPr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B6ACF5D-50DC-1EF7-47B2-7CF4D16D950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90319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1" name="TextBox 1300">
                    <a:extLst>
                      <a:ext uri="{FF2B5EF4-FFF2-40B4-BE49-F238E27FC236}">
                        <a16:creationId xmlns:a16="http://schemas.microsoft.com/office/drawing/2014/main" id="{9AD95DEF-20B8-2AEF-0FC7-A2479DF98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690" y="1436655"/>
                    <a:ext cx="163666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설명과 함께 양상이 표기됩니다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299" name="직선 연결선 1298">
                  <a:extLst>
                    <a:ext uri="{FF2B5EF4-FFF2-40B4-BE49-F238E27FC236}">
                      <a16:creationId xmlns:a16="http://schemas.microsoft.com/office/drawing/2014/main" id="{93D861BC-0FA5-94F3-E04A-75CFD0BB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90319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08" name="그림 1307" descr="텍스트, 스크린샷, 도표, 그래픽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08C699D-9A73-26B4-A1C2-601674282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7237" y="1547717"/>
                <a:ext cx="4573533" cy="3258451"/>
              </a:xfrm>
              <a:prstGeom prst="rect">
                <a:avLst/>
              </a:prstGeom>
            </p:spPr>
          </p:pic>
        </p:grpSp>
        <p:grpSp>
          <p:nvGrpSpPr>
            <p:cNvPr id="1302" name="그룹 1301">
              <a:extLst>
                <a:ext uri="{FF2B5EF4-FFF2-40B4-BE49-F238E27FC236}">
                  <a16:creationId xmlns:a16="http://schemas.microsoft.com/office/drawing/2014/main" id="{5C6981FA-B996-08D7-F9FA-0DBEFE5969DB}"/>
                </a:ext>
              </a:extLst>
            </p:cNvPr>
            <p:cNvGrpSpPr/>
            <p:nvPr/>
          </p:nvGrpSpPr>
          <p:grpSpPr>
            <a:xfrm>
              <a:off x="6707982" y="822143"/>
              <a:ext cx="4897621" cy="231923"/>
              <a:chOff x="1456552" y="1017962"/>
              <a:chExt cx="4897621" cy="231923"/>
            </a:xfrm>
          </p:grpSpPr>
          <p:grpSp>
            <p:nvGrpSpPr>
              <p:cNvPr id="1303" name="그룹 1302">
                <a:extLst>
                  <a:ext uri="{FF2B5EF4-FFF2-40B4-BE49-F238E27FC236}">
                    <a16:creationId xmlns:a16="http://schemas.microsoft.com/office/drawing/2014/main" id="{71E36BC2-DB90-BF6C-DBD2-D4409D6C9E0A}"/>
                  </a:ext>
                </a:extLst>
              </p:cNvPr>
              <p:cNvGrpSpPr/>
              <p:nvPr/>
            </p:nvGrpSpPr>
            <p:grpSpPr>
              <a:xfrm>
                <a:off x="1456552" y="1017962"/>
                <a:ext cx="4897621" cy="231923"/>
                <a:chOff x="1460890" y="1092616"/>
                <a:chExt cx="4897621" cy="231923"/>
              </a:xfrm>
            </p:grpSpPr>
            <p:cxnSp>
              <p:nvCxnSpPr>
                <p:cNvPr id="1305" name="직선 연결선 1304">
                  <a:extLst>
                    <a:ext uri="{FF2B5EF4-FFF2-40B4-BE49-F238E27FC236}">
                      <a16:creationId xmlns:a16="http://schemas.microsoft.com/office/drawing/2014/main" id="{BB931932-13D6-CA0B-8448-3A27A29A6C51}"/>
                    </a:ext>
                  </a:extLst>
                </p:cNvPr>
                <p:cNvCxnSpPr>
                  <a:cxnSpLocks/>
                  <a:stCxn id="1306" idx="2"/>
                </p:cNvCxnSpPr>
                <p:nvPr/>
              </p:nvCxnSpPr>
              <p:spPr>
                <a:xfrm>
                  <a:off x="1809310" y="1324539"/>
                  <a:ext cx="4549201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C8D3A1A9-5446-4852-EFE3-14ABECA639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69683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정보 창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  <p:sp>
            <p:nvSpPr>
              <p:cNvPr id="1304" name="TextBox 1303">
                <a:extLst>
                  <a:ext uri="{FF2B5EF4-FFF2-40B4-BE49-F238E27FC236}">
                    <a16:creationId xmlns:a16="http://schemas.microsoft.com/office/drawing/2014/main" id="{6CE0BD7C-EDC9-A73F-E45E-DD18F9668F5E}"/>
                  </a:ext>
                </a:extLst>
              </p:cNvPr>
              <p:cNvSpPr txBox="1"/>
              <p:nvPr/>
            </p:nvSpPr>
            <p:spPr>
              <a:xfrm>
                <a:off x="2153391" y="1026201"/>
                <a:ext cx="1444975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 아이콘에 마우스 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Hover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0322B3-0731-3531-5BA2-7533F35402F6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2D234-BAFC-D48C-6620-35A895535B42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6A416E-4D09-683D-564B-5B03657F79DB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9540A-4D04-7935-BBA3-083EC9EFF0B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7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D213-9F19-09EF-CCFE-88424947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433DDE8-465A-0BD3-F198-E955D14D7D02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4A5092-91F7-6B2C-0DBC-94E0ABD1F85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FF39A-80D4-60D5-97A0-268700EC6792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384D063-000F-F968-73FD-10F15196FD36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4CBF355-1503-0E9A-7B79-2AF00CD67C18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A3EB97-3C3C-EF0A-4026-C970CD9C0079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AF99A68A-5EA8-5538-B5B1-FF06A952F8E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945E6E9-304C-F192-FC46-1B84AEF2417F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77F4597-A859-3EAD-E57F-0C6714C2FA40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065D256-D2E2-2133-C4C4-B65E1B3438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3C008B5D-BE99-39B4-1E9F-CD1201269A3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475430" cy="161583"/>
                <a:chOff x="1700548" y="661219"/>
                <a:chExt cx="8475430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875131D-18B8-C3B5-CE6A-A2068DC0D9AF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475430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게이지의 외형을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무기의 컨셉을 따라 나침반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으로 설정하여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캐릭터의 컨셉을 강조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하며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게이지 외형이 변하는 연출로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 진입을 직관적으로 확인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61500D8-9DB2-50B0-E786-5268831627D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F575C5-8668-49C0-DD24-596C861C2B4C}"/>
              </a:ext>
            </a:extLst>
          </p:cNvPr>
          <p:cNvGrpSpPr/>
          <p:nvPr/>
        </p:nvGrpSpPr>
        <p:grpSpPr>
          <a:xfrm>
            <a:off x="1450975" y="1054992"/>
            <a:ext cx="8315395" cy="1406275"/>
            <a:chOff x="1450975" y="4377378"/>
            <a:chExt cx="8315395" cy="140627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17076B-0725-828F-3B9F-0427EF614A73}"/>
                </a:ext>
              </a:extLst>
            </p:cNvPr>
            <p:cNvGrpSpPr/>
            <p:nvPr/>
          </p:nvGrpSpPr>
          <p:grpSpPr>
            <a:xfrm>
              <a:off x="1450975" y="4624706"/>
              <a:ext cx="8315395" cy="1158947"/>
              <a:chOff x="1450975" y="722339"/>
              <a:chExt cx="8645211" cy="11589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F4BE91-B7DA-319B-2CAB-2E3245D1C8C4}"/>
                  </a:ext>
                </a:extLst>
              </p:cNvPr>
              <p:cNvSpPr txBox="1"/>
              <p:nvPr/>
            </p:nvSpPr>
            <p:spPr>
              <a:xfrm>
                <a:off x="1450975" y="722339"/>
                <a:ext cx="592637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게이지의 최대치는 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360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이며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적에게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공격을 적중하면 게이지를 회복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할 수 있지만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자연적으로 회복되지는 않습니다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6280A-EC4B-831B-0BF9-EE8B12766A58}"/>
                  </a:ext>
                </a:extLst>
              </p:cNvPr>
              <p:cNvSpPr txBox="1"/>
              <p:nvPr/>
            </p:nvSpPr>
            <p:spPr>
              <a:xfrm>
                <a:off x="1450975" y="970818"/>
                <a:ext cx="8645211" cy="464230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진입 시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공격 적중으로 인한 게이지 회복이 불가능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하지만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 물약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/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각성기 사용으로 인한 게이지 회복은 가능합니다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 err="1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홀리나이트의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‘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신성의 오라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 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와 같습니다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3"/>
                  </a:buBlip>
                </a:pP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에 따른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100%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회복 시간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다음과 같습니다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(</a:t>
                </a:r>
                <a:r>
                  <a: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 스탯 이외의 회복량 증가는 적용하지 않은 시간입니다</a:t>
                </a:r>
                <a:r>
                  <a:rPr lang="en-US" altLang="ko-KR" sz="800" dirty="0">
                    <a:solidFill>
                      <a:schemeClr val="bg1">
                        <a:lumMod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AB00EA-0D9F-752C-7762-CC171F93F41C}"/>
                  </a:ext>
                </a:extLst>
              </p:cNvPr>
              <p:cNvSpPr txBox="1"/>
              <p:nvPr/>
            </p:nvSpPr>
            <p:spPr>
              <a:xfrm>
                <a:off x="1450975" y="1417056"/>
                <a:ext cx="2087849" cy="464230"/>
              </a:xfrm>
              <a:prstGeom prst="rect">
                <a:avLst/>
              </a:prstGeom>
              <a:noFill/>
            </p:spPr>
            <p:txBody>
              <a:bodyPr wrap="none" lIns="360000" rIns="0" rtlCol="0">
                <a:spAutoFit/>
              </a:bodyPr>
              <a:lstStyle/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0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21~23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특화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1800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기준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약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10~12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</a:t>
                </a:r>
                <a:endParaRPr lang="en-US" altLang="ko-KR" sz="10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D79A2C-588A-5297-58B3-EA45D97CE952}"/>
                </a:ext>
              </a:extLst>
            </p:cNvPr>
            <p:cNvSpPr txBox="1"/>
            <p:nvPr/>
          </p:nvSpPr>
          <p:spPr>
            <a:xfrm>
              <a:off x="1450975" y="4377378"/>
              <a:ext cx="1075615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게이지 회복 및 소모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A0AF37-4B30-EB1D-6937-7730585960E9}"/>
              </a:ext>
            </a:extLst>
          </p:cNvPr>
          <p:cNvGrpSpPr/>
          <p:nvPr/>
        </p:nvGrpSpPr>
        <p:grpSpPr>
          <a:xfrm>
            <a:off x="1450975" y="2583739"/>
            <a:ext cx="4155603" cy="712709"/>
            <a:chOff x="1450975" y="722339"/>
            <a:chExt cx="4320422" cy="712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48AE2-FD2B-0F0F-C7B3-BFFDA484635F}"/>
                </a:ext>
              </a:extLst>
            </p:cNvPr>
            <p:cNvSpPr txBox="1"/>
            <p:nvPr/>
          </p:nvSpPr>
          <p:spPr>
            <a:xfrm>
              <a:off x="1450975" y="722339"/>
              <a:ext cx="2879851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진입하면 게이지가 자연적으로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28E2C4-ACCE-622C-8FAA-B3517BD098DC}"/>
                </a:ext>
              </a:extLst>
            </p:cNvPr>
            <p:cNvSpPr txBox="1"/>
            <p:nvPr/>
          </p:nvSpPr>
          <p:spPr>
            <a:xfrm>
              <a:off x="1450975" y="970818"/>
              <a:ext cx="4320422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지속시간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(10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에 따라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초당 최대치의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1/10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(36)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만큼 소모됩니다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사용하면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남은 모든 게이지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소모합니다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3D69E8-0C91-46E9-8845-B8AFD55C20ED}"/>
              </a:ext>
            </a:extLst>
          </p:cNvPr>
          <p:cNvGrpSpPr/>
          <p:nvPr/>
        </p:nvGrpSpPr>
        <p:grpSpPr>
          <a:xfrm>
            <a:off x="1450975" y="3774485"/>
            <a:ext cx="10514013" cy="2888658"/>
            <a:chOff x="1450975" y="3774485"/>
            <a:chExt cx="10514013" cy="288865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AE46925-39E7-8B1E-9A64-EBC6D33C1A55}"/>
                </a:ext>
              </a:extLst>
            </p:cNvPr>
            <p:cNvGrpSpPr/>
            <p:nvPr/>
          </p:nvGrpSpPr>
          <p:grpSpPr>
            <a:xfrm>
              <a:off x="1450975" y="3774485"/>
              <a:ext cx="10514013" cy="2888658"/>
              <a:chOff x="1450975" y="1010778"/>
              <a:chExt cx="10514013" cy="2888658"/>
            </a:xfrm>
          </p:grpSpPr>
          <p:grpSp>
            <p:nvGrpSpPr>
              <p:cNvPr id="1055" name="그룹 1054">
                <a:extLst>
                  <a:ext uri="{FF2B5EF4-FFF2-40B4-BE49-F238E27FC236}">
                    <a16:creationId xmlns:a16="http://schemas.microsoft.com/office/drawing/2014/main" id="{5AEDFDE3-F8C4-6021-C810-F12E3092FAD2}"/>
                  </a:ext>
                </a:extLst>
              </p:cNvPr>
              <p:cNvGrpSpPr/>
              <p:nvPr/>
            </p:nvGrpSpPr>
            <p:grpSpPr>
              <a:xfrm>
                <a:off x="1450975" y="1010778"/>
                <a:ext cx="10514013" cy="239618"/>
                <a:chOff x="1450975" y="3782229"/>
                <a:chExt cx="10514013" cy="239618"/>
              </a:xfrm>
            </p:grpSpPr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2F906A67-5B61-E1AD-9033-4044C4D4E471}"/>
                    </a:ext>
                  </a:extLst>
                </p:cNvPr>
                <p:cNvSpPr txBox="1"/>
                <p:nvPr/>
              </p:nvSpPr>
              <p:spPr>
                <a:xfrm>
                  <a:off x="2119755" y="3790469"/>
                  <a:ext cx="226090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기록된 양상은 우주에 떠있는 별처럼 빛이 납니다</a:t>
                  </a:r>
                  <a:r>
                    <a:rPr lang="en-US" altLang="ko-KR" sz="8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058" name="직사각형 1057">
                  <a:extLst>
                    <a:ext uri="{FF2B5EF4-FFF2-40B4-BE49-F238E27FC236}">
                      <a16:creationId xmlns:a16="http://schemas.microsoft.com/office/drawing/2014/main" id="{D44C8ABF-9A6C-60B2-3846-5AF17E4D6F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0975" y="3782229"/>
                  <a:ext cx="669589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게이지 외형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cxnSp>
              <p:nvCxnSpPr>
                <p:cNvPr id="1059" name="직선 연결선 1058">
                  <a:extLst>
                    <a:ext uri="{FF2B5EF4-FFF2-40B4-BE49-F238E27FC236}">
                      <a16:creationId xmlns:a16="http://schemas.microsoft.com/office/drawing/2014/main" id="{EE991D7C-4C2E-33BE-66DB-63698DDAD8C8}"/>
                    </a:ext>
                  </a:extLst>
                </p:cNvPr>
                <p:cNvCxnSpPr>
                  <a:cxnSpLocks/>
                  <a:stCxn id="1058" idx="2"/>
                </p:cNvCxnSpPr>
                <p:nvPr/>
              </p:nvCxnSpPr>
              <p:spPr>
                <a:xfrm>
                  <a:off x="1785770" y="4014152"/>
                  <a:ext cx="10179218" cy="7695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D8D7639-E581-D726-87AD-12B387D26BF4}"/>
                  </a:ext>
                </a:extLst>
              </p:cNvPr>
              <p:cNvGrpSpPr/>
              <p:nvPr/>
            </p:nvGrpSpPr>
            <p:grpSpPr>
              <a:xfrm>
                <a:off x="1450975" y="1255975"/>
                <a:ext cx="10514013" cy="2643461"/>
                <a:chOff x="1450975" y="1255975"/>
                <a:chExt cx="10514013" cy="2643461"/>
              </a:xfrm>
            </p:grpSpPr>
            <p:sp>
              <p:nvSpPr>
                <p:cNvPr id="1344" name="직사각형 1343">
                  <a:extLst>
                    <a:ext uri="{FF2B5EF4-FFF2-40B4-BE49-F238E27FC236}">
                      <a16:creationId xmlns:a16="http://schemas.microsoft.com/office/drawing/2014/main" id="{8086E677-F85C-ECB6-5C51-8AC999187B01}"/>
                    </a:ext>
                  </a:extLst>
                </p:cNvPr>
                <p:cNvSpPr/>
                <p:nvPr/>
              </p:nvSpPr>
              <p:spPr>
                <a:xfrm>
                  <a:off x="1450975" y="1255975"/>
                  <a:ext cx="10514013" cy="2643461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61" name="직선 연결선 1060">
                  <a:extLst>
                    <a:ext uri="{FF2B5EF4-FFF2-40B4-BE49-F238E27FC236}">
                      <a16:creationId xmlns:a16="http://schemas.microsoft.com/office/drawing/2014/main" id="{1818E537-0622-CEAE-61EE-5F3C28AB5B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13963" y="1954300"/>
                  <a:ext cx="0" cy="1945136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2" name="직선 연결선 1061">
                  <a:extLst>
                    <a:ext uri="{FF2B5EF4-FFF2-40B4-BE49-F238E27FC236}">
                      <a16:creationId xmlns:a16="http://schemas.microsoft.com/office/drawing/2014/main" id="{FEF08111-6EE9-DE66-4809-221B093876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2001" y="1954300"/>
                  <a:ext cx="0" cy="1945136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DF191FA3-17DC-14D9-DC2E-D4C2D62E5539}"/>
                    </a:ext>
                  </a:extLst>
                </p:cNvPr>
                <p:cNvGrpSpPr/>
                <p:nvPr/>
              </p:nvGrpSpPr>
              <p:grpSpPr>
                <a:xfrm>
                  <a:off x="1450975" y="1255975"/>
                  <a:ext cx="10514013" cy="2567925"/>
                  <a:chOff x="1450975" y="1255975"/>
                  <a:chExt cx="10514013" cy="2567925"/>
                </a:xfrm>
              </p:grpSpPr>
              <p:grpSp>
                <p:nvGrpSpPr>
                  <p:cNvPr id="1024" name="그룹 1023">
                    <a:extLst>
                      <a:ext uri="{FF2B5EF4-FFF2-40B4-BE49-F238E27FC236}">
                        <a16:creationId xmlns:a16="http://schemas.microsoft.com/office/drawing/2014/main" id="{5C9DE32E-A4CC-4EF8-0E36-C51BC486885E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1255975"/>
                    <a:ext cx="3217845" cy="313200"/>
                    <a:chOff x="1450975" y="1317830"/>
                    <a:chExt cx="3217845" cy="313200"/>
                  </a:xfrm>
                </p:grpSpPr>
                <p:grpSp>
                  <p:nvGrpSpPr>
                    <p:cNvPr id="1025" name="그룹 1024">
                      <a:extLst>
                        <a:ext uri="{FF2B5EF4-FFF2-40B4-BE49-F238E27FC236}">
                          <a16:creationId xmlns:a16="http://schemas.microsoft.com/office/drawing/2014/main" id="{30E597F5-4AC8-5696-DF48-101E1FE3DA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50975" y="1317830"/>
                      <a:ext cx="3217845" cy="313200"/>
                      <a:chOff x="1450975" y="4027426"/>
                      <a:chExt cx="3217845" cy="313200"/>
                    </a:xfrm>
                  </p:grpSpPr>
                  <p:sp>
                    <p:nvSpPr>
                      <p:cNvPr id="1031" name="직사각형 1030">
                        <a:extLst>
                          <a:ext uri="{FF2B5EF4-FFF2-40B4-BE49-F238E27FC236}">
                            <a16:creationId xmlns:a16="http://schemas.microsoft.com/office/drawing/2014/main" id="{5E7E5F88-CE25-9540-57B3-23FA9AC807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0975" y="4027426"/>
                        <a:ext cx="3217845" cy="313200"/>
                      </a:xfrm>
                      <a:prstGeom prst="rect">
                        <a:avLst/>
                      </a:prstGeom>
                      <a:solidFill>
                        <a:srgbClr val="14181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032" name="TextBox 1031">
                        <a:extLst>
                          <a:ext uri="{FF2B5EF4-FFF2-40B4-BE49-F238E27FC236}">
                            <a16:creationId xmlns:a16="http://schemas.microsoft.com/office/drawing/2014/main" id="{334C2C10-5215-5FF4-2955-C40C7833BD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34309" y="4068610"/>
                        <a:ext cx="851194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기본 상태</a:t>
                        </a:r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의 게이지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cxnSp>
                  <p:nvCxnSpPr>
                    <p:cNvPr id="1027" name="직선 연결선 1026">
                      <a:extLst>
                        <a:ext uri="{FF2B5EF4-FFF2-40B4-BE49-F238E27FC236}">
                          <a16:creationId xmlns:a16="http://schemas.microsoft.com/office/drawing/2014/main" id="{A4D0020F-2A40-F384-CD83-074EE64E06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450975" y="1631030"/>
                      <a:ext cx="3217845" cy="0"/>
                    </a:xfrm>
                    <a:prstGeom prst="line">
                      <a:avLst/>
                    </a:prstGeom>
                    <a:ln w="3175">
                      <a:gradFill flip="none" rotWithShape="1">
                        <a:gsLst>
                          <a:gs pos="25000">
                            <a:srgbClr val="F6F4D2">
                              <a:alpha val="20000"/>
                              <a:lumMod val="20000"/>
                            </a:srgbClr>
                          </a:gs>
                          <a:gs pos="0">
                            <a:srgbClr val="F6F4D2">
                              <a:alpha val="0"/>
                              <a:lumMod val="0"/>
                            </a:srgbClr>
                          </a:gs>
                          <a:gs pos="75000">
                            <a:srgbClr val="F6F4D2">
                              <a:alpha val="20000"/>
                              <a:lumMod val="20000"/>
                            </a:srgbClr>
                          </a:gs>
                          <a:gs pos="50000">
                            <a:srgbClr val="F6F4D2">
                              <a:alpha val="20000"/>
                              <a:lumMod val="30000"/>
                            </a:srgbClr>
                          </a:gs>
                          <a:gs pos="100000">
                            <a:srgbClr val="F6F4D2">
                              <a:alpha val="0"/>
                              <a:lumMod val="0"/>
                            </a:srgbClr>
                          </a:gs>
                        </a:gsLst>
                        <a:lin ang="0" scaled="1"/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37" name="그룹 1036">
                    <a:extLst>
                      <a:ext uri="{FF2B5EF4-FFF2-40B4-BE49-F238E27FC236}">
                        <a16:creationId xmlns:a16="http://schemas.microsoft.com/office/drawing/2014/main" id="{6BDAFD7A-2027-8E3F-F911-63991ED20E1F}"/>
                      </a:ext>
                    </a:extLst>
                  </p:cNvPr>
                  <p:cNvGrpSpPr/>
                  <p:nvPr/>
                </p:nvGrpSpPr>
                <p:grpSpPr>
                  <a:xfrm>
                    <a:off x="4959106" y="1255975"/>
                    <a:ext cx="3497752" cy="313200"/>
                    <a:chOff x="4959106" y="1317830"/>
                    <a:chExt cx="3497752" cy="313200"/>
                  </a:xfrm>
                </p:grpSpPr>
                <p:grpSp>
                  <p:nvGrpSpPr>
                    <p:cNvPr id="1039" name="그룹 1038">
                      <a:extLst>
                        <a:ext uri="{FF2B5EF4-FFF2-40B4-BE49-F238E27FC236}">
                          <a16:creationId xmlns:a16="http://schemas.microsoft.com/office/drawing/2014/main" id="{F03839AF-5F32-0C9E-460E-C75AE2D871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59106" y="1317830"/>
                      <a:ext cx="3497752" cy="313200"/>
                      <a:chOff x="4863770" y="4027426"/>
                      <a:chExt cx="3497752" cy="313200"/>
                    </a:xfrm>
                  </p:grpSpPr>
                  <p:sp>
                    <p:nvSpPr>
                      <p:cNvPr id="1042" name="직사각형 1041">
                        <a:extLst>
                          <a:ext uri="{FF2B5EF4-FFF2-40B4-BE49-F238E27FC236}">
                            <a16:creationId xmlns:a16="http://schemas.microsoft.com/office/drawing/2014/main" id="{67E92573-A343-3B32-62DF-4280BEEDDA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3770" y="4027426"/>
                        <a:ext cx="3497752" cy="313200"/>
                      </a:xfrm>
                      <a:prstGeom prst="rect">
                        <a:avLst/>
                      </a:prstGeom>
                      <a:solidFill>
                        <a:srgbClr val="14181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043" name="TextBox 1042">
                        <a:extLst>
                          <a:ext uri="{FF2B5EF4-FFF2-40B4-BE49-F238E27FC236}">
                            <a16:creationId xmlns:a16="http://schemas.microsoft.com/office/drawing/2014/main" id="{76758BFC-0EA2-7CD7-8B8A-B827E150575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71828" y="4068610"/>
                        <a:ext cx="881652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기록 모드 진입 연출</a:t>
                        </a:r>
                        <a:endParaRPr lang="en-US" altLang="ko-KR" sz="90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endParaRPr>
                      </a:p>
                    </p:txBody>
                  </p:sp>
                </p:grpSp>
                <p:cxnSp>
                  <p:nvCxnSpPr>
                    <p:cNvPr id="1041" name="직선 연결선 1040">
                      <a:extLst>
                        <a:ext uri="{FF2B5EF4-FFF2-40B4-BE49-F238E27FC236}">
                          <a16:creationId xmlns:a16="http://schemas.microsoft.com/office/drawing/2014/main" id="{BF3606F5-5D62-9AC8-CA7C-0519BA7139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959106" y="1631030"/>
                      <a:ext cx="3497752" cy="0"/>
                    </a:xfrm>
                    <a:prstGeom prst="line">
                      <a:avLst/>
                    </a:prstGeom>
                    <a:ln w="3175">
                      <a:gradFill flip="none" rotWithShape="1">
                        <a:gsLst>
                          <a:gs pos="25000">
                            <a:srgbClr val="F6F4D2">
                              <a:alpha val="20000"/>
                              <a:lumMod val="20000"/>
                            </a:srgbClr>
                          </a:gs>
                          <a:gs pos="0">
                            <a:srgbClr val="F6F4D2">
                              <a:alpha val="0"/>
                              <a:lumMod val="0"/>
                            </a:srgbClr>
                          </a:gs>
                          <a:gs pos="75000">
                            <a:srgbClr val="F6F4D2">
                              <a:alpha val="20000"/>
                              <a:lumMod val="20000"/>
                            </a:srgbClr>
                          </a:gs>
                          <a:gs pos="50000">
                            <a:srgbClr val="F6F4D2">
                              <a:alpha val="20000"/>
                              <a:lumMod val="30000"/>
                            </a:srgbClr>
                          </a:gs>
                          <a:gs pos="100000">
                            <a:srgbClr val="F6F4D2">
                              <a:alpha val="0"/>
                              <a:lumMod val="0"/>
                            </a:srgbClr>
                          </a:gs>
                        </a:gsLst>
                        <a:lin ang="0" scaled="1"/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44" name="그룹 1043">
                    <a:extLst>
                      <a:ext uri="{FF2B5EF4-FFF2-40B4-BE49-F238E27FC236}">
                        <a16:creationId xmlns:a16="http://schemas.microsoft.com/office/drawing/2014/main" id="{99985FF0-C387-9B4D-0A1D-1AC3C80D04A9}"/>
                      </a:ext>
                    </a:extLst>
                  </p:cNvPr>
                  <p:cNvGrpSpPr/>
                  <p:nvPr/>
                </p:nvGrpSpPr>
                <p:grpSpPr>
                  <a:xfrm>
                    <a:off x="8747143" y="1255975"/>
                    <a:ext cx="3217845" cy="313200"/>
                    <a:chOff x="8747143" y="1317830"/>
                    <a:chExt cx="3217845" cy="313200"/>
                  </a:xfrm>
                </p:grpSpPr>
                <p:grpSp>
                  <p:nvGrpSpPr>
                    <p:cNvPr id="1045" name="그룹 1044">
                      <a:extLst>
                        <a:ext uri="{FF2B5EF4-FFF2-40B4-BE49-F238E27FC236}">
                          <a16:creationId xmlns:a16="http://schemas.microsoft.com/office/drawing/2014/main" id="{ED2C4EC5-68E8-BA82-1F21-8F8D2C958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47143" y="1317830"/>
                      <a:ext cx="3217845" cy="313200"/>
                      <a:chOff x="8747143" y="4027426"/>
                      <a:chExt cx="3217845" cy="313200"/>
                    </a:xfrm>
                  </p:grpSpPr>
                  <p:sp>
                    <p:nvSpPr>
                      <p:cNvPr id="1047" name="직사각형 1046">
                        <a:extLst>
                          <a:ext uri="{FF2B5EF4-FFF2-40B4-BE49-F238E27FC236}">
                            <a16:creationId xmlns:a16="http://schemas.microsoft.com/office/drawing/2014/main" id="{38BC4E2E-126A-25A7-EF21-2E5C975AFE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7143" y="4027426"/>
                        <a:ext cx="3217845" cy="313200"/>
                      </a:xfrm>
                      <a:prstGeom prst="rect">
                        <a:avLst/>
                      </a:prstGeom>
                      <a:solidFill>
                        <a:srgbClr val="14181A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1051" name="TextBox 1050">
                        <a:extLst>
                          <a:ext uri="{FF2B5EF4-FFF2-40B4-BE49-F238E27FC236}">
                            <a16:creationId xmlns:a16="http://schemas.microsoft.com/office/drawing/2014/main" id="{3B76A33E-2C82-2ECD-EC8B-1613648EE4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0468" y="4068610"/>
                        <a:ext cx="85119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0" rtlCol="0">
                        <a:spAutoFit/>
                      </a:bodyPr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ko-KR" altLang="en-US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rPr>
                          <a:t>기록 모드</a:t>
                        </a:r>
                        <a:r>
                          <a:rPr lang="ko-KR" altLang="en-US" sz="9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의 게이지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</p:grpSp>
                <p:cxnSp>
                  <p:nvCxnSpPr>
                    <p:cNvPr id="1046" name="직선 연결선 1045">
                      <a:extLst>
                        <a:ext uri="{FF2B5EF4-FFF2-40B4-BE49-F238E27FC236}">
                          <a16:creationId xmlns:a16="http://schemas.microsoft.com/office/drawing/2014/main" id="{A82131EF-CFDC-B180-77C3-FBA545232E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747143" y="1631030"/>
                      <a:ext cx="3217845" cy="0"/>
                    </a:xfrm>
                    <a:prstGeom prst="line">
                      <a:avLst/>
                    </a:prstGeom>
                    <a:ln w="3175">
                      <a:gradFill flip="none" rotWithShape="1">
                        <a:gsLst>
                          <a:gs pos="25000">
                            <a:srgbClr val="F6F4D2">
                              <a:alpha val="20000"/>
                              <a:lumMod val="20000"/>
                            </a:srgbClr>
                          </a:gs>
                          <a:gs pos="0">
                            <a:srgbClr val="F6F4D2">
                              <a:alpha val="0"/>
                              <a:lumMod val="0"/>
                            </a:srgbClr>
                          </a:gs>
                          <a:gs pos="75000">
                            <a:srgbClr val="F6F4D2">
                              <a:alpha val="20000"/>
                              <a:lumMod val="20000"/>
                            </a:srgbClr>
                          </a:gs>
                          <a:gs pos="50000">
                            <a:srgbClr val="F6F4D2">
                              <a:alpha val="20000"/>
                              <a:lumMod val="30000"/>
                            </a:srgbClr>
                          </a:gs>
                          <a:gs pos="100000">
                            <a:srgbClr val="F6F4D2">
                              <a:alpha val="0"/>
                              <a:lumMod val="0"/>
                            </a:srgbClr>
                          </a:gs>
                        </a:gsLst>
                        <a:lin ang="0" scaled="1"/>
                        <a:tileRect/>
                      </a:gra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52" name="화살표: 오른쪽 1051">
                    <a:extLst>
                      <a:ext uri="{FF2B5EF4-FFF2-40B4-BE49-F238E27FC236}">
                        <a16:creationId xmlns:a16="http://schemas.microsoft.com/office/drawing/2014/main" id="{D45E1880-F068-D0BD-971B-028689B7A95F}"/>
                      </a:ext>
                    </a:extLst>
                  </p:cNvPr>
                  <p:cNvSpPr/>
                  <p:nvPr/>
                </p:nvSpPr>
                <p:spPr>
                  <a:xfrm>
                    <a:off x="4512422" y="1345451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3" name="화살표: 오른쪽 1052">
                    <a:extLst>
                      <a:ext uri="{FF2B5EF4-FFF2-40B4-BE49-F238E27FC236}">
                        <a16:creationId xmlns:a16="http://schemas.microsoft.com/office/drawing/2014/main" id="{E3DAF67E-7802-ACA1-9BBE-2C675915900E}"/>
                      </a:ext>
                    </a:extLst>
                  </p:cNvPr>
                  <p:cNvSpPr/>
                  <p:nvPr/>
                </p:nvSpPr>
                <p:spPr>
                  <a:xfrm>
                    <a:off x="8300460" y="1345451"/>
                    <a:ext cx="603082" cy="134249"/>
                  </a:xfrm>
                  <a:prstGeom prst="rightArrow">
                    <a:avLst/>
                  </a:prstGeom>
                  <a:solidFill>
                    <a:srgbClr val="605550"/>
                  </a:solidFill>
                  <a:ln w="3175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75" name="그룹 1474">
                    <a:extLst>
                      <a:ext uri="{FF2B5EF4-FFF2-40B4-BE49-F238E27FC236}">
                        <a16:creationId xmlns:a16="http://schemas.microsoft.com/office/drawing/2014/main" id="{43F34E9B-79BF-94B8-8C4F-9575E4185198}"/>
                      </a:ext>
                    </a:extLst>
                  </p:cNvPr>
                  <p:cNvGrpSpPr/>
                  <p:nvPr/>
                </p:nvGrpSpPr>
                <p:grpSpPr>
                  <a:xfrm>
                    <a:off x="1568198" y="1791609"/>
                    <a:ext cx="3029118" cy="2032291"/>
                    <a:chOff x="1568198" y="1637109"/>
                    <a:chExt cx="3029118" cy="2032291"/>
                  </a:xfrm>
                </p:grpSpPr>
                <p:grpSp>
                  <p:nvGrpSpPr>
                    <p:cNvPr id="1439" name="그룹 1438">
                      <a:extLst>
                        <a:ext uri="{FF2B5EF4-FFF2-40B4-BE49-F238E27FC236}">
                          <a16:creationId xmlns:a16="http://schemas.microsoft.com/office/drawing/2014/main" id="{9A1B5FAF-E45E-0C0B-8331-71B0B02D6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53761" y="2650810"/>
                      <a:ext cx="1043555" cy="1018590"/>
                      <a:chOff x="3553761" y="2650810"/>
                      <a:chExt cx="1043555" cy="1018590"/>
                    </a:xfrm>
                  </p:grpSpPr>
                  <p:sp>
                    <p:nvSpPr>
                      <p:cNvPr id="1348" name="TextBox 1347">
                        <a:extLst>
                          <a:ext uri="{FF2B5EF4-FFF2-40B4-BE49-F238E27FC236}">
                            <a16:creationId xmlns:a16="http://schemas.microsoft.com/office/drawing/2014/main" id="{A8D50A1D-77FB-5FF0-6845-A13768F4D22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53761" y="3499032"/>
                        <a:ext cx="1043555" cy="17036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46800" rIns="0" bIns="0" rtlCol="0" anchor="ctr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[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게이지 회복 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: </a:t>
                        </a:r>
                        <a:r>
                          <a:rPr lang="ko-KR" altLang="en-US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시계 방향</a:t>
                        </a:r>
                        <a:r>
                          <a:rPr lang="en-US" altLang="ko-KR" sz="800" dirty="0">
                            <a:solidFill>
                              <a:srgbClr val="A69C88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 ]</a:t>
                        </a:r>
                      </a:p>
                    </p:txBody>
                  </p:sp>
                  <p:grpSp>
                    <p:nvGrpSpPr>
                      <p:cNvPr id="1438" name="그룹 1437">
                        <a:extLst>
                          <a:ext uri="{FF2B5EF4-FFF2-40B4-BE49-F238E27FC236}">
                            <a16:creationId xmlns:a16="http://schemas.microsoft.com/office/drawing/2014/main" id="{1547AC7C-6870-6DB4-6B00-0F852FCA625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83821" y="2650810"/>
                        <a:ext cx="783435" cy="841585"/>
                        <a:chOff x="3683821" y="2650810"/>
                        <a:chExt cx="783435" cy="841585"/>
                      </a:xfrm>
                    </p:grpSpPr>
                    <p:sp>
                      <p:nvSpPr>
                        <p:cNvPr id="1351" name="원호 1350">
                          <a:extLst>
                            <a:ext uri="{FF2B5EF4-FFF2-40B4-BE49-F238E27FC236}">
                              <a16:creationId xmlns:a16="http://schemas.microsoft.com/office/drawing/2014/main" id="{BBEE7E0D-6C6D-7E40-5266-B7457CCAEB2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33169" y="2650810"/>
                          <a:ext cx="704114" cy="571896"/>
                        </a:xfrm>
                        <a:prstGeom prst="arc">
                          <a:avLst>
                            <a:gd name="adj1" fmla="val 16200000"/>
                            <a:gd name="adj2" fmla="val 20189393"/>
                          </a:avLst>
                        </a:prstGeom>
                        <a:ln w="9525">
                          <a:solidFill>
                            <a:srgbClr val="FF0000"/>
                          </a:solidFill>
                          <a:tailEnd type="triangle" w="sm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069" name="그림 1068" descr="별, 원, 대칭, 예술이(가) 표시된 사진&#10;&#10;AI가 생성한 콘텐츠는 부정확할 수 있습니다.">
                          <a:extLst>
                            <a:ext uri="{FF2B5EF4-FFF2-40B4-BE49-F238E27FC236}">
                              <a16:creationId xmlns:a16="http://schemas.microsoft.com/office/drawing/2014/main" id="{263D6E97-A158-F498-5B39-DBDD13A640E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83821" y="2723325"/>
                          <a:ext cx="783435" cy="76907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1474" name="그룹 1473">
                      <a:extLst>
                        <a:ext uri="{FF2B5EF4-FFF2-40B4-BE49-F238E27FC236}">
                          <a16:creationId xmlns:a16="http://schemas.microsoft.com/office/drawing/2014/main" id="{5D600BCD-5F86-7CFD-E475-C769BC17FB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8198" y="1637109"/>
                      <a:ext cx="2544993" cy="2031993"/>
                      <a:chOff x="1568198" y="1637109"/>
                      <a:chExt cx="2544993" cy="2031993"/>
                    </a:xfrm>
                  </p:grpSpPr>
                  <p:pic>
                    <p:nvPicPr>
                      <p:cNvPr id="1071" name="그림 1070" descr="별, 원, 대칭, 천문학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1D8547CE-5DC5-1738-89E8-B4C45E36496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568198" y="1889942"/>
                        <a:ext cx="1411708" cy="1383832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362" name="그룹 1361">
                        <a:extLst>
                          <a:ext uri="{FF2B5EF4-FFF2-40B4-BE49-F238E27FC236}">
                            <a16:creationId xmlns:a16="http://schemas.microsoft.com/office/drawing/2014/main" id="{8C162D49-6B8E-B201-375A-FD1D0488A0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80675" y="1637109"/>
                        <a:ext cx="1480026" cy="507948"/>
                        <a:chOff x="2000266" y="4748776"/>
                        <a:chExt cx="1480026" cy="507948"/>
                      </a:xfrm>
                    </p:grpSpPr>
                    <p:sp>
                      <p:nvSpPr>
                        <p:cNvPr id="1368" name="TextBox 1367">
                          <a:extLst>
                            <a:ext uri="{FF2B5EF4-FFF2-40B4-BE49-F238E27FC236}">
                              <a16:creationId xmlns:a16="http://schemas.microsoft.com/office/drawing/2014/main" id="{5758FDFB-0C04-0456-D947-1587AD3EE5B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77918" y="4748776"/>
                          <a:ext cx="1102374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외곽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 </a:t>
                          </a: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금색 사슬 같은 느낌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374" name="그룹 1373">
                          <a:extLst>
                            <a:ext uri="{FF2B5EF4-FFF2-40B4-BE49-F238E27FC236}">
                              <a16:creationId xmlns:a16="http://schemas.microsoft.com/office/drawing/2014/main" id="{372F75D5-10DE-8CF5-FD10-7CA2B0CE64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00266" y="4856498"/>
                          <a:ext cx="377652" cy="400226"/>
                          <a:chOff x="2000266" y="4856498"/>
                          <a:chExt cx="377652" cy="400226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375" name="타원 1374">
                            <a:extLst>
                              <a:ext uri="{FF2B5EF4-FFF2-40B4-BE49-F238E27FC236}">
                                <a16:creationId xmlns:a16="http://schemas.microsoft.com/office/drawing/2014/main" id="{2D74EA74-30F5-1F90-66C6-648246A4395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00266" y="5184724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376" name="연결선: 꺾임 1375">
                            <a:extLst>
                              <a:ext uri="{FF2B5EF4-FFF2-40B4-BE49-F238E27FC236}">
                                <a16:creationId xmlns:a16="http://schemas.microsoft.com/office/drawing/2014/main" id="{98C0AD29-F637-AFB1-37DD-176F29373E46}"/>
                              </a:ext>
                            </a:extLst>
                          </p:cNvPr>
                          <p:cNvCxnSpPr>
                            <a:stCxn id="1375" idx="0"/>
                            <a:endCxn id="1368" idx="1"/>
                          </p:cNvCxnSpPr>
                          <p:nvPr/>
                        </p:nvCxnSpPr>
                        <p:spPr>
                          <a:xfrm rot="5400000" flipH="1" flipV="1">
                            <a:off x="2042979" y="4849785"/>
                            <a:ext cx="328226" cy="341652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 w="med" len="med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431" name="그룹 1430">
                        <a:extLst>
                          <a:ext uri="{FF2B5EF4-FFF2-40B4-BE49-F238E27FC236}">
                            <a16:creationId xmlns:a16="http://schemas.microsoft.com/office/drawing/2014/main" id="{024D49DA-D2BE-95F3-7985-77F3EE2FAC3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33862" y="2753298"/>
                        <a:ext cx="1503292" cy="915804"/>
                        <a:chOff x="1832365" y="2753298"/>
                        <a:chExt cx="1503292" cy="915804"/>
                      </a:xfrm>
                    </p:grpSpPr>
                    <p:sp>
                      <p:nvSpPr>
                        <p:cNvPr id="120" name="TextBox 119">
                          <a:extLst>
                            <a:ext uri="{FF2B5EF4-FFF2-40B4-BE49-F238E27FC236}">
                              <a16:creationId xmlns:a16="http://schemas.microsoft.com/office/drawing/2014/main" id="{4DA23F0E-7FDF-275B-7A52-EE8397F3D5B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124279" y="3292076"/>
                          <a:ext cx="1211378" cy="3770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배경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 </a:t>
                          </a:r>
                        </a:p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별이 반짝이는 우주 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(</a:t>
                          </a: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어둡게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)</a:t>
                          </a:r>
                        </a:p>
                      </p:txBody>
                    </p:sp>
                    <p:grpSp>
                      <p:nvGrpSpPr>
                        <p:cNvPr id="121" name="그룹 120">
                          <a:extLst>
                            <a:ext uri="{FF2B5EF4-FFF2-40B4-BE49-F238E27FC236}">
                              <a16:creationId xmlns:a16="http://schemas.microsoft.com/office/drawing/2014/main" id="{0AD60292-3C22-794B-DB57-AA719A4046D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32365" y="2753298"/>
                          <a:ext cx="291915" cy="727290"/>
                          <a:chOff x="2418506" y="5471829"/>
                          <a:chExt cx="291915" cy="727290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22" name="타원 121">
                            <a:extLst>
                              <a:ext uri="{FF2B5EF4-FFF2-40B4-BE49-F238E27FC236}">
                                <a16:creationId xmlns:a16="http://schemas.microsoft.com/office/drawing/2014/main" id="{3B5C9960-8171-F4BA-E4DA-8E61BE1344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418506" y="5471829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24" name="연결선: 꺾임 123">
                            <a:extLst>
                              <a:ext uri="{FF2B5EF4-FFF2-40B4-BE49-F238E27FC236}">
                                <a16:creationId xmlns:a16="http://schemas.microsoft.com/office/drawing/2014/main" id="{39B923A6-F89C-4115-1A27-F7020CE9626B}"/>
                              </a:ext>
                            </a:extLst>
                          </p:cNvPr>
                          <p:cNvCxnSpPr>
                            <a:cxnSpLocks/>
                            <a:stCxn id="122" idx="4"/>
                            <a:endCxn id="120" idx="1"/>
                          </p:cNvCxnSpPr>
                          <p:nvPr/>
                        </p:nvCxnSpPr>
                        <p:spPr>
                          <a:xfrm rot="16200000" flipH="1">
                            <a:off x="2254818" y="5743517"/>
                            <a:ext cx="655291" cy="255914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079" name="그룹 1078">
                        <a:extLst>
                          <a:ext uri="{FF2B5EF4-FFF2-40B4-BE49-F238E27FC236}">
                            <a16:creationId xmlns:a16="http://schemas.microsoft.com/office/drawing/2014/main" id="{23547F25-C1EE-FD19-FFD7-2E0CB852A8D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82681" y="2089198"/>
                        <a:ext cx="1630510" cy="492157"/>
                        <a:chOff x="2000266" y="4764567"/>
                        <a:chExt cx="1630510" cy="492157"/>
                      </a:xfrm>
                    </p:grpSpPr>
                    <p:sp>
                      <p:nvSpPr>
                        <p:cNvPr id="1080" name="TextBox 1079">
                          <a:extLst>
                            <a:ext uri="{FF2B5EF4-FFF2-40B4-BE49-F238E27FC236}">
                              <a16:creationId xmlns:a16="http://schemas.microsoft.com/office/drawing/2014/main" id="{9BA57172-A13C-9567-746D-ACB49434EEE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528402" y="4764567"/>
                          <a:ext cx="1102374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0000" rIns="0" rtlCol="0">
                          <a:spAutoFit/>
                        </a:bodyPr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ko-KR" altLang="en-US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내부</a:t>
                          </a:r>
                          <a:r>
                            <a:rPr lang="en-US" altLang="ko-KR" sz="800" dirty="0">
                              <a:solidFill>
                                <a:schemeClr val="bg1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:</a:t>
                          </a:r>
                          <a:r>
                            <a: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 </a:t>
                          </a:r>
                          <a:r>
                            <a:rPr lang="ko-KR" altLang="en-US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rPr>
                            <a:t>별 모양 같은 나침반</a:t>
                          </a:r>
                          <a:endParaRPr lang="en-US" altLang="ko-KR" sz="800" dirty="0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endParaRPr>
                        </a:p>
                      </p:txBody>
                    </p:sp>
                    <p:grpSp>
                      <p:nvGrpSpPr>
                        <p:cNvPr id="1081" name="그룹 1080">
                          <a:extLst>
                            <a:ext uri="{FF2B5EF4-FFF2-40B4-BE49-F238E27FC236}">
                              <a16:creationId xmlns:a16="http://schemas.microsoft.com/office/drawing/2014/main" id="{01BFACB3-17A1-110B-528F-558CC96E31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000266" y="4872289"/>
                          <a:ext cx="528137" cy="384435"/>
                          <a:chOff x="2000266" y="4872289"/>
                          <a:chExt cx="528137" cy="384435"/>
                        </a:xfrm>
                        <a:effectLst>
                          <a:glow rad="25400">
                            <a:srgbClr val="E9E9EA"/>
                          </a:glow>
                        </a:effectLst>
                      </p:grpSpPr>
                      <p:sp>
                        <p:nvSpPr>
                          <p:cNvPr id="1082" name="타원 1081">
                            <a:extLst>
                              <a:ext uri="{FF2B5EF4-FFF2-40B4-BE49-F238E27FC236}">
                                <a16:creationId xmlns:a16="http://schemas.microsoft.com/office/drawing/2014/main" id="{F10A22F7-6BEB-CC5C-D88D-9D804794BC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00266" y="5184724"/>
                            <a:ext cx="72000" cy="7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12700">
                            <a:solidFill>
                              <a:srgbClr val="60555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cxnSp>
                        <p:nvCxnSpPr>
                          <p:cNvPr id="1083" name="연결선: 꺾임 1082">
                            <a:extLst>
                              <a:ext uri="{FF2B5EF4-FFF2-40B4-BE49-F238E27FC236}">
                                <a16:creationId xmlns:a16="http://schemas.microsoft.com/office/drawing/2014/main" id="{44ECDF53-E922-577B-0960-EF0EC1BFD964}"/>
                              </a:ext>
                            </a:extLst>
                          </p:cNvPr>
                          <p:cNvCxnSpPr>
                            <a:cxnSpLocks/>
                            <a:stCxn id="1082" idx="0"/>
                            <a:endCxn id="1080" idx="1"/>
                          </p:cNvCxnSpPr>
                          <p:nvPr/>
                        </p:nvCxnSpPr>
                        <p:spPr>
                          <a:xfrm rot="5400000" flipH="1" flipV="1">
                            <a:off x="2126117" y="4782439"/>
                            <a:ext cx="312435" cy="492136"/>
                          </a:xfrm>
                          <a:prstGeom prst="bentConnector2">
                            <a:avLst/>
                          </a:prstGeom>
                          <a:ln w="12700">
                            <a:solidFill>
                              <a:srgbClr val="605550"/>
                            </a:solidFill>
                            <a:tailEnd type="triangle" w="med" len="med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</p:grpSp>
              </p:grpSp>
              <p:grpSp>
                <p:nvGrpSpPr>
                  <p:cNvPr id="3" name="그룹 2">
                    <a:extLst>
                      <a:ext uri="{FF2B5EF4-FFF2-40B4-BE49-F238E27FC236}">
                        <a16:creationId xmlns:a16="http://schemas.microsoft.com/office/drawing/2014/main" id="{22EBBA99-C574-9943-B4BC-713B8CAFE957}"/>
                      </a:ext>
                    </a:extLst>
                  </p:cNvPr>
                  <p:cNvGrpSpPr/>
                  <p:nvPr/>
                </p:nvGrpSpPr>
                <p:grpSpPr>
                  <a:xfrm>
                    <a:off x="8813935" y="1605812"/>
                    <a:ext cx="3044103" cy="2218088"/>
                    <a:chOff x="8813935" y="1605812"/>
                    <a:chExt cx="3044103" cy="2218088"/>
                  </a:xfrm>
                </p:grpSpPr>
                <p:grpSp>
                  <p:nvGrpSpPr>
                    <p:cNvPr id="1473" name="그룹 1472">
                      <a:extLst>
                        <a:ext uri="{FF2B5EF4-FFF2-40B4-BE49-F238E27FC236}">
                          <a16:creationId xmlns:a16="http://schemas.microsoft.com/office/drawing/2014/main" id="{EF609365-6A58-6330-6DD4-F576561B61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13746" y="2045874"/>
                      <a:ext cx="2844481" cy="1778026"/>
                      <a:chOff x="8904394" y="1891374"/>
                      <a:chExt cx="2844481" cy="1778026"/>
                    </a:xfrm>
                  </p:grpSpPr>
                  <p:grpSp>
                    <p:nvGrpSpPr>
                      <p:cNvPr id="1441" name="그룹 1440">
                        <a:extLst>
                          <a:ext uri="{FF2B5EF4-FFF2-40B4-BE49-F238E27FC236}">
                            <a16:creationId xmlns:a16="http://schemas.microsoft.com/office/drawing/2014/main" id="{F3511C2A-C248-9759-C26C-EC4E05DEC5E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17155" y="2650810"/>
                        <a:ext cx="1131720" cy="1018590"/>
                        <a:chOff x="10617155" y="2650810"/>
                        <a:chExt cx="1131720" cy="1018590"/>
                      </a:xfrm>
                    </p:grpSpPr>
                    <p:sp>
                      <p:nvSpPr>
                        <p:cNvPr id="100" name="TextBox 99">
                          <a:extLst>
                            <a:ext uri="{FF2B5EF4-FFF2-40B4-BE49-F238E27FC236}">
                              <a16:creationId xmlns:a16="http://schemas.microsoft.com/office/drawing/2014/main" id="{45100744-051A-9AE4-F3F9-A5C0C610079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17155" y="3499032"/>
                          <a:ext cx="1131720" cy="1703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46800" rIns="0" bIns="0" rtlCol="0" anchor="ctr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게이지 소모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: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반시계 방향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1440" name="그룹 1439">
                          <a:extLst>
                            <a:ext uri="{FF2B5EF4-FFF2-40B4-BE49-F238E27FC236}">
                              <a16:creationId xmlns:a16="http://schemas.microsoft.com/office/drawing/2014/main" id="{6D2FDFD8-1FCE-2434-7DF9-E916EBA2B49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786113" y="2650810"/>
                          <a:ext cx="785919" cy="841585"/>
                          <a:chOff x="10786113" y="2650810"/>
                          <a:chExt cx="785919" cy="841585"/>
                        </a:xfrm>
                      </p:grpSpPr>
                      <p:pic>
                        <p:nvPicPr>
                          <p:cNvPr id="1436" name="그림 1435" descr="원, 행성, 다채로움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D1DF47A2-476D-76D0-F385-6CA72B4075F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0786113" y="2721995"/>
                            <a:ext cx="785919" cy="770400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437" name="원호 1436">
                            <a:extLst>
                              <a:ext uri="{FF2B5EF4-FFF2-40B4-BE49-F238E27FC236}">
                                <a16:creationId xmlns:a16="http://schemas.microsoft.com/office/drawing/2014/main" id="{BE64895C-5C29-331F-6FD7-D81CC6DC759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H="1">
                            <a:off x="10796950" y="2650810"/>
                            <a:ext cx="704114" cy="571896"/>
                          </a:xfrm>
                          <a:prstGeom prst="arc">
                            <a:avLst>
                              <a:gd name="adj1" fmla="val 16200000"/>
                              <a:gd name="adj2" fmla="val 20189393"/>
                            </a:avLst>
                          </a:prstGeom>
                          <a:ln w="9525">
                            <a:solidFill>
                              <a:srgbClr val="FF0000"/>
                            </a:solidFill>
                            <a:tailEnd type="triangle" w="sm" len="med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472" name="그룹 1471">
                        <a:extLst>
                          <a:ext uri="{FF2B5EF4-FFF2-40B4-BE49-F238E27FC236}">
                            <a16:creationId xmlns:a16="http://schemas.microsoft.com/office/drawing/2014/main" id="{BA9FD444-BBF6-D1DC-2A1C-4A9FB12A76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04394" y="1891374"/>
                        <a:ext cx="2479910" cy="1732550"/>
                        <a:chOff x="8904394" y="1891374"/>
                        <a:chExt cx="2479910" cy="1732550"/>
                      </a:xfrm>
                    </p:grpSpPr>
                    <p:grpSp>
                      <p:nvGrpSpPr>
                        <p:cNvPr id="1444" name="그룹 1443">
                          <a:extLst>
                            <a:ext uri="{FF2B5EF4-FFF2-40B4-BE49-F238E27FC236}">
                              <a16:creationId xmlns:a16="http://schemas.microsoft.com/office/drawing/2014/main" id="{B598687F-3A0B-3B94-CCFC-62FB07B0177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04394" y="1891374"/>
                          <a:ext cx="1406235" cy="1382400"/>
                          <a:chOff x="8904394" y="1891374"/>
                          <a:chExt cx="1406235" cy="1382400"/>
                        </a:xfrm>
                      </p:grpSpPr>
                      <p:pic>
                        <p:nvPicPr>
                          <p:cNvPr id="1443" name="그림 1442" descr="원, 다채로움, 행성, 바이올렛색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13584F1B-1717-570C-0898-F6A5E0B9786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904394" y="1891374"/>
                            <a:ext cx="1406235" cy="1382400"/>
                          </a:xfrm>
                          <a:prstGeom prst="rect">
                            <a:avLst/>
                          </a:prstGeom>
                        </p:spPr>
                      </p:pic>
                      <p:grpSp>
                        <p:nvGrpSpPr>
                          <p:cNvPr id="110" name="그룹 109">
                            <a:extLst>
                              <a:ext uri="{FF2B5EF4-FFF2-40B4-BE49-F238E27FC236}">
                                <a16:creationId xmlns:a16="http://schemas.microsoft.com/office/drawing/2014/main" id="{9FCAD9FE-B87F-C54B-5F9C-74FF1CF3462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161798" y="2293398"/>
                            <a:ext cx="403671" cy="551843"/>
                            <a:chOff x="452475" y="2783773"/>
                            <a:chExt cx="618971" cy="846171"/>
                          </a:xfrm>
                          <a:effectLst>
                            <a:glow rad="38100">
                              <a:schemeClr val="accent1"/>
                            </a:glow>
                          </a:effectLst>
                        </p:grpSpPr>
                        <p:grpSp>
                          <p:nvGrpSpPr>
                            <p:cNvPr id="114" name="그룹 113">
                              <a:extLst>
                                <a:ext uri="{FF2B5EF4-FFF2-40B4-BE49-F238E27FC236}">
                                  <a16:creationId xmlns:a16="http://schemas.microsoft.com/office/drawing/2014/main" id="{D611B994-9EF7-8FEE-FB3A-78A7B4448D6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2475" y="2783773"/>
                              <a:ext cx="618971" cy="846171"/>
                              <a:chOff x="297325" y="3024775"/>
                              <a:chExt cx="618971" cy="846171"/>
                            </a:xfrm>
                          </p:grpSpPr>
                          <p:pic>
                            <p:nvPicPr>
                              <p:cNvPr id="118" name="Picture 16">
                                <a:extLst>
                                  <a:ext uri="{FF2B5EF4-FFF2-40B4-BE49-F238E27FC236}">
                                    <a16:creationId xmlns:a16="http://schemas.microsoft.com/office/drawing/2014/main" id="{2E373822-6F1E-7A8E-5276-535A2D2B9AB2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9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4269" l="24548" r="73902">
                                            <a14:foregroundMark x1="46512" y1="23501" x2="56589" y2="25659"/>
                                            <a14:foregroundMark x1="33850" y1="31894" x2="30491" y2="33094"/>
                                            <a14:foregroundMark x1="29199" y1="34053" x2="27541" y2="35229"/>
                                            <a14:foregroundMark x1="68217" y1="34293" x2="70543" y2="34293"/>
                                            <a14:foregroundMark x1="48837" y1="26619" x2="61240" y2="30935"/>
                                            <a14:foregroundMark x1="61240" y1="29736" x2="71576" y2="31894"/>
                                            <a14:foregroundMark x1="67959" y1="31894" x2="73902" y2="34053"/>
                                            <a14:backgroundMark x1="37468" y1="63070" x2="58915" y2="71223"/>
                                            <a14:backgroundMark x1="43152" y1="62110" x2="63566" y2="62110"/>
                                            <a14:backgroundMark x1="30491" y1="59952" x2="39535" y2="61871"/>
                                            <a14:backgroundMark x1="29199" y1="49161" x2="28165" y2="43885"/>
                                            <a14:backgroundMark x1="27132" y1="38609" x2="27132" y2="39568"/>
                                            <a14:backgroundMark x1="27132" y1="37650" x2="27132" y2="37650"/>
                                            <a14:backgroundMark x1="27132" y1="35012" x2="24806" y2="38369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rot="10800000">
                                <a:off x="297325" y="3399300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19" name="Picture 16">
                                <a:extLst>
                                  <a:ext uri="{FF2B5EF4-FFF2-40B4-BE49-F238E27FC236}">
                                    <a16:creationId xmlns:a16="http://schemas.microsoft.com/office/drawing/2014/main" id="{A1D5AB2C-3FF2-8E83-4451-1866D19BC9DA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11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4269" l="27649" r="71835">
                                            <a14:foregroundMark x1="43669" y1="28058" x2="72093" y2="29017"/>
                                            <a14:foregroundMark x1="47287" y1="24700" x2="53488" y2="23501"/>
                                            <a14:foregroundMark x1="53230" y1="25420" x2="63307" y2="28058"/>
                                            <a14:foregroundMark x1="31266" y1="32134" x2="30715" y2="35286"/>
                                            <a14:foregroundMark x1="29199" y1="32134" x2="30048" y2="34160"/>
                                            <a14:foregroundMark x1="27649" y1="33813" x2="27649" y2="34969"/>
                                            <a14:foregroundMark x1="63566" y1="55875" x2="63566" y2="55875"/>
                                            <a14:foregroundMark x1="64341" y1="55396" x2="64109" y2="56041"/>
                                            <a14:backgroundMark x1="34367" y1="59712" x2="29716" y2="56115"/>
                                            <a14:backgroundMark x1="32041" y1="52998" x2="30233" y2="53237"/>
                                            <a14:backgroundMark x1="30491" y1="47482" x2="31783" y2="54916"/>
                                            <a14:backgroundMark x1="26098" y1="35492" x2="33075" y2="52518"/>
                                            <a14:backgroundMark x1="25840" y1="41247" x2="36434" y2="60671"/>
                                            <a14:backgroundMark x1="31008" y1="57794" x2="40310" y2="62830"/>
                                            <a14:backgroundMark x1="35917" y1="59233" x2="51421" y2="64269"/>
                                            <a14:backgroundMark x1="33592" y1="59233" x2="44444" y2="59952"/>
                                            <a14:backgroundMark x1="34625" y1="59952" x2="61240" y2="63549"/>
                                            <a14:backgroundMark x1="54264" y1="58993" x2="70801" y2="68345"/>
                                            <a14:backgroundMark x1="58140" y1="58993" x2="74677" y2="60911"/>
                                            <a14:backgroundMark x1="63307" y1="59952" x2="73902" y2="51559"/>
                                            <a14:backgroundMark x1="60724" y1="62590" x2="71059" y2="54436"/>
                                            <a14:backgroundMark x1="62791" y1="60911" x2="70026" y2="54436"/>
                                            <a14:backgroundMark x1="66925" y1="55875" x2="70026" y2="43165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21870" r="25676" b="30106"/>
                              <a:stretch/>
                            </p:blipFill>
                            <p:spPr bwMode="auto">
                              <a:xfrm flipH="1">
                                <a:off x="297325" y="3024775"/>
                                <a:ext cx="618971" cy="471646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grpSp>
                          <p:nvGrpSpPr>
                            <p:cNvPr id="115" name="그룹 114">
                              <a:extLst>
                                <a:ext uri="{FF2B5EF4-FFF2-40B4-BE49-F238E27FC236}">
                                  <a16:creationId xmlns:a16="http://schemas.microsoft.com/office/drawing/2014/main" id="{AF7F81CB-1BC0-BC42-9F7F-252B23ADCC7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02524" y="2939526"/>
                              <a:ext cx="518872" cy="534666"/>
                              <a:chOff x="497921" y="2939526"/>
                              <a:chExt cx="518872" cy="534666"/>
                            </a:xfrm>
                          </p:grpSpPr>
                          <p:pic>
                            <p:nvPicPr>
                              <p:cNvPr id="116" name="Picture 16">
                                <a:extLst>
                                  <a:ext uri="{FF2B5EF4-FFF2-40B4-BE49-F238E27FC236}">
                                    <a16:creationId xmlns:a16="http://schemas.microsoft.com/office/drawing/2014/main" id="{32F5716A-547E-0901-5DF2-E4DCCC82148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12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5400000" flipH="1">
                                <a:off x="544191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117" name="Picture 16">
                                <a:extLst>
                                  <a:ext uri="{FF2B5EF4-FFF2-40B4-BE49-F238E27FC236}">
                                    <a16:creationId xmlns:a16="http://schemas.microsoft.com/office/drawing/2014/main" id="{3F480539-D516-2B32-445A-34291866557F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12">
                                <a:lum bright="70000" contrast="-70000"/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10">
                                        <a14:imgEffect>
                                          <a14:backgroundRemoval t="23022" b="68345" l="22481" r="73902">
                                            <a14:foregroundMark x1="39276" y1="68106" x2="55556" y2="64029"/>
                                            <a14:foregroundMark x1="32817" y1="60192" x2="48837" y2="64988"/>
                                            <a14:foregroundMark x1="35659" y1="63789" x2="56848" y2="68585"/>
                                            <a14:foregroundMark x1="49612" y1="62590" x2="67183" y2="63309"/>
                                            <a14:foregroundMark x1="30749" y1="48441" x2="28005" y2="43165"/>
                                            <a14:foregroundMark x1="27709" y1="43165" x2="28165" y2="46763"/>
                                            <a14:foregroundMark x1="22481" y1="32374" x2="24481" y2="34821"/>
                                            <a14:foregroundMark x1="28188" y1="43165" x2="29974" y2="55875"/>
                                            <a14:backgroundMark x1="55702" y1="70001" x2="58915" y2="71223"/>
                                            <a14:backgroundMark x1="30491" y1="59952" x2="32633" y2="60406"/>
                                            <a14:backgroundMark x1="29974" y1="30456" x2="29974" y2="43165"/>
                                            <a14:backgroundMark x1="29457" y1="32134" x2="45478" y2="31415"/>
                                            <a14:backgroundMark x1="35659" y1="27818" x2="65375" y2="26619"/>
                                            <a14:backgroundMark x1="54005" y1="28297" x2="71835" y2="29736"/>
                                            <a14:backgroundMark x1="61499" y1="31415" x2="72351" y2="32374"/>
                                            <a14:backgroundMark x1="71318" y1="34532" x2="71835" y2="34053"/>
                                            <a14:backgroundMark x1="71318" y1="36211" x2="72868" y2="33094"/>
                                            <a14:backgroundMark x1="70801" y1="34053" x2="75194" y2="32134"/>
                                            <a14:backgroundMark x1="56589" y1="8153" x2="56589" y2="8153"/>
                                            <a14:backgroundMark x1="98966" y1="33573" x2="98966" y2="33573"/>
                                          </a14:backgroundRemoval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26270" t="35650" r="25676" b="30106"/>
                              <a:stretch/>
                            </p:blipFill>
                            <p:spPr bwMode="auto">
                              <a:xfrm rot="16200000">
                                <a:off x="435858" y="3001589"/>
                                <a:ext cx="534666" cy="410539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</p:grpSp>
                    <p:grpSp>
                      <p:nvGrpSpPr>
                        <p:cNvPr id="1446" name="그룹 1445">
                          <a:extLst>
                            <a:ext uri="{FF2B5EF4-FFF2-40B4-BE49-F238E27FC236}">
                              <a16:creationId xmlns:a16="http://schemas.microsoft.com/office/drawing/2014/main" id="{F4663A80-B9B7-6FF4-D61D-BF14606913F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321181" y="2696132"/>
                          <a:ext cx="1014800" cy="927792"/>
                          <a:chOff x="9211878" y="4221741"/>
                          <a:chExt cx="1014800" cy="927792"/>
                        </a:xfrm>
                      </p:grpSpPr>
                      <p:sp>
                        <p:nvSpPr>
                          <p:cNvPr id="109" name="TextBox 108">
                            <a:extLst>
                              <a:ext uri="{FF2B5EF4-FFF2-40B4-BE49-F238E27FC236}">
                                <a16:creationId xmlns:a16="http://schemas.microsoft.com/office/drawing/2014/main" id="{5A75A354-8C41-8B05-3123-1A38FC61464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467346" y="4864840"/>
                            <a:ext cx="759332" cy="28469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000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내부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</a:t>
                            </a:r>
                          </a:p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스킬의 양상 기록</a:t>
                            </a:r>
                            <a:endParaRPr lang="en-US" altLang="ko-KR" sz="800" dirty="0">
                              <a:solidFill>
                                <a:srgbClr val="D4CFC5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  <p:grpSp>
                        <p:nvGrpSpPr>
                          <p:cNvPr id="111" name="그룹 110">
                            <a:extLst>
                              <a:ext uri="{FF2B5EF4-FFF2-40B4-BE49-F238E27FC236}">
                                <a16:creationId xmlns:a16="http://schemas.microsoft.com/office/drawing/2014/main" id="{323C6974-8317-FD4D-49F5-EE7DFD0F5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211878" y="4221741"/>
                            <a:ext cx="255468" cy="785446"/>
                            <a:chOff x="9369114" y="7174949"/>
                            <a:chExt cx="255468" cy="785446"/>
                          </a:xfrm>
                          <a:effectLst>
                            <a:glow rad="25400">
                              <a:srgbClr val="E9E9EA"/>
                            </a:glow>
                          </a:effectLst>
                        </p:grpSpPr>
                        <p:sp>
                          <p:nvSpPr>
                            <p:cNvPr id="112" name="타원 111">
                              <a:extLst>
                                <a:ext uri="{FF2B5EF4-FFF2-40B4-BE49-F238E27FC236}">
                                  <a16:creationId xmlns:a16="http://schemas.microsoft.com/office/drawing/2014/main" id="{CEC506DD-393C-4130-DA59-B117E21DC73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69114" y="7174949"/>
                              <a:ext cx="72000" cy="7200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solidFill>
                                <a:srgbClr val="60555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13" name="연결선: 꺾임 112">
                              <a:extLst>
                                <a:ext uri="{FF2B5EF4-FFF2-40B4-BE49-F238E27FC236}">
                                  <a16:creationId xmlns:a16="http://schemas.microsoft.com/office/drawing/2014/main" id="{62F0CCDB-9F24-6EF7-429C-ADB425B35551}"/>
                                </a:ext>
                              </a:extLst>
                            </p:cNvPr>
                            <p:cNvCxnSpPr>
                              <a:cxnSpLocks/>
                              <a:stCxn id="112" idx="4"/>
                              <a:endCxn id="109" idx="1"/>
                            </p:cNvCxnSpPr>
                            <p:nvPr/>
                          </p:nvCxnSpPr>
                          <p:spPr>
                            <a:xfrm rot="16200000" flipH="1">
                              <a:off x="9158125" y="7493938"/>
                              <a:ext cx="713446" cy="219468"/>
                            </a:xfrm>
                            <a:prstGeom prst="bentConnector2">
                              <a:avLst/>
                            </a:prstGeom>
                            <a:ln w="12700">
                              <a:solidFill>
                                <a:srgbClr val="605550"/>
                              </a:solidFill>
                              <a:tailEnd type="triangle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1452" name="그룹 1451">
                          <a:extLst>
                            <a:ext uri="{FF2B5EF4-FFF2-40B4-BE49-F238E27FC236}">
                              <a16:creationId xmlns:a16="http://schemas.microsoft.com/office/drawing/2014/main" id="{92DC57EB-244B-9B94-7F70-82D32C288F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773972" y="1905155"/>
                          <a:ext cx="1610332" cy="377026"/>
                          <a:chOff x="1832365" y="2458173"/>
                          <a:chExt cx="1610332" cy="377026"/>
                        </a:xfrm>
                      </p:grpSpPr>
                      <p:sp>
                        <p:nvSpPr>
                          <p:cNvPr id="1453" name="TextBox 1452">
                            <a:extLst>
                              <a:ext uri="{FF2B5EF4-FFF2-40B4-BE49-F238E27FC236}">
                                <a16:creationId xmlns:a16="http://schemas.microsoft.com/office/drawing/2014/main" id="{8C904713-580A-82DC-EBF6-A3B6292DC9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319484" y="2458173"/>
                            <a:ext cx="1123213" cy="37702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90000" r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배경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</a:p>
                          <a:p>
                            <a:pPr>
                              <a:spcAft>
                                <a:spcPts val="3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별이 반짝이는 우주</a:t>
                            </a:r>
                            <a:r>
                              <a:rPr lang="en-US" altLang="ko-KR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(</a:t>
                            </a:r>
                            <a:r>
                              <a:rPr lang="ko-KR" altLang="en-US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밝게</a:t>
                            </a:r>
                            <a:r>
                              <a:rPr lang="en-US" altLang="ko-KR" sz="800" dirty="0">
                                <a:solidFill>
                                  <a:srgbClr val="D4CFC5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)</a:t>
                            </a:r>
                          </a:p>
                        </p:txBody>
                      </p:sp>
                      <p:grpSp>
                        <p:nvGrpSpPr>
                          <p:cNvPr id="1454" name="그룹 1453">
                            <a:extLst>
                              <a:ext uri="{FF2B5EF4-FFF2-40B4-BE49-F238E27FC236}">
                                <a16:creationId xmlns:a16="http://schemas.microsoft.com/office/drawing/2014/main" id="{5B5B53F0-7686-032B-5D9E-DF328C746AB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832365" y="2646687"/>
                            <a:ext cx="487118" cy="178611"/>
                            <a:chOff x="2418506" y="5365218"/>
                            <a:chExt cx="487118" cy="178611"/>
                          </a:xfrm>
                          <a:effectLst>
                            <a:glow rad="25400">
                              <a:srgbClr val="E9E9EA"/>
                            </a:glow>
                          </a:effectLst>
                        </p:grpSpPr>
                        <p:sp>
                          <p:nvSpPr>
                            <p:cNvPr id="1455" name="타원 1454">
                              <a:extLst>
                                <a:ext uri="{FF2B5EF4-FFF2-40B4-BE49-F238E27FC236}">
                                  <a16:creationId xmlns:a16="http://schemas.microsoft.com/office/drawing/2014/main" id="{BE87AD36-12B0-19FA-52CC-2217EF5F6A8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418506" y="5471829"/>
                              <a:ext cx="72000" cy="7200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 w="12700">
                              <a:solidFill>
                                <a:srgbClr val="60555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cxnSp>
                          <p:nvCxnSpPr>
                            <p:cNvPr id="1456" name="연결선: 꺾임 1455">
                              <a:extLst>
                                <a:ext uri="{FF2B5EF4-FFF2-40B4-BE49-F238E27FC236}">
                                  <a16:creationId xmlns:a16="http://schemas.microsoft.com/office/drawing/2014/main" id="{E464DD5A-2682-7AD1-0939-E9409132A1A7}"/>
                                </a:ext>
                              </a:extLst>
                            </p:cNvPr>
                            <p:cNvCxnSpPr>
                              <a:cxnSpLocks/>
                              <a:stCxn id="1455" idx="0"/>
                              <a:endCxn id="1453" idx="1"/>
                            </p:cNvCxnSpPr>
                            <p:nvPr/>
                          </p:nvCxnSpPr>
                          <p:spPr>
                            <a:xfrm rot="5400000" flipH="1" flipV="1">
                              <a:off x="2626759" y="5192964"/>
                              <a:ext cx="106612" cy="451119"/>
                            </a:xfrm>
                            <a:prstGeom prst="bentConnector2">
                              <a:avLst/>
                            </a:prstGeom>
                            <a:ln w="12700">
                              <a:solidFill>
                                <a:srgbClr val="605550"/>
                              </a:solidFill>
                              <a:tailEnd type="triangle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</p:grpSp>
                </p:grpSp>
                <p:sp>
                  <p:nvSpPr>
                    <p:cNvPr id="1465" name="TextBox 1464">
                      <a:extLst>
                        <a:ext uri="{FF2B5EF4-FFF2-40B4-BE49-F238E27FC236}">
                          <a16:creationId xmlns:a16="http://schemas.microsoft.com/office/drawing/2014/main" id="{6AB9B2BD-9555-DFB7-B2FE-60AA14F668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3935" y="1605812"/>
                      <a:ext cx="304410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나침반에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가려져 있던 배경이 드러나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양상을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할 수 있게 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2" name="그룹 1">
                    <a:extLst>
                      <a:ext uri="{FF2B5EF4-FFF2-40B4-BE49-F238E27FC236}">
                        <a16:creationId xmlns:a16="http://schemas.microsoft.com/office/drawing/2014/main" id="{EB318AF8-36D0-BEA8-6CBC-826800465B4C}"/>
                      </a:ext>
                    </a:extLst>
                  </p:cNvPr>
                  <p:cNvGrpSpPr/>
                  <p:nvPr/>
                </p:nvGrpSpPr>
                <p:grpSpPr>
                  <a:xfrm>
                    <a:off x="5129941" y="1605812"/>
                    <a:ext cx="3156319" cy="2218088"/>
                    <a:chOff x="5129941" y="1605812"/>
                    <a:chExt cx="3156319" cy="2218088"/>
                  </a:xfrm>
                </p:grpSpPr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21E4B1CE-CD5A-EF42-0CB8-C0DF64154B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12944" y="1605812"/>
                      <a:ext cx="3002424" cy="40780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 외곽 부분이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여러 겹의 고리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 분리되어 한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바퀴 회전합니다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endPara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배경이 점차 밝아지며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내부의 나침반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 흐릿해 집니다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  <p:grpSp>
                  <p:nvGrpSpPr>
                    <p:cNvPr id="7" name="그룹 6">
                      <a:extLst>
                        <a:ext uri="{FF2B5EF4-FFF2-40B4-BE49-F238E27FC236}">
                          <a16:creationId xmlns:a16="http://schemas.microsoft.com/office/drawing/2014/main" id="{353FF71C-D7B5-63D5-050C-078E18FB51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9941" y="2263757"/>
                      <a:ext cx="3156319" cy="1560143"/>
                      <a:chOff x="5129941" y="2263757"/>
                      <a:chExt cx="3156319" cy="1560143"/>
                    </a:xfrm>
                  </p:grpSpPr>
                  <p:grpSp>
                    <p:nvGrpSpPr>
                      <p:cNvPr id="1476" name="그룹 1475">
                        <a:extLst>
                          <a:ext uri="{FF2B5EF4-FFF2-40B4-BE49-F238E27FC236}">
                            <a16:creationId xmlns:a16="http://schemas.microsoft.com/office/drawing/2014/main" id="{BDBF7CA7-4783-62C4-0C81-7BAB10A738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9941" y="2426780"/>
                        <a:ext cx="1179244" cy="1397120"/>
                        <a:chOff x="5122407" y="2272280"/>
                        <a:chExt cx="1179244" cy="1397120"/>
                      </a:xfrm>
                    </p:grpSpPr>
                    <p:sp>
                      <p:nvSpPr>
                        <p:cNvPr id="72" name="TextBox 71">
                          <a:extLst>
                            <a:ext uri="{FF2B5EF4-FFF2-40B4-BE49-F238E27FC236}">
                              <a16:creationId xmlns:a16="http://schemas.microsoft.com/office/drawing/2014/main" id="{4C7952BB-2753-C2FB-9D9A-7D18A392166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259981" y="3500123"/>
                          <a:ext cx="904095" cy="1692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rIns="0" bIns="0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테두리 분리 후 회전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]</a:t>
                          </a:r>
                        </a:p>
                      </p:txBody>
                    </p:sp>
                    <p:grpSp>
                      <p:nvGrpSpPr>
                        <p:cNvPr id="1471" name="그룹 1470">
                          <a:extLst>
                            <a:ext uri="{FF2B5EF4-FFF2-40B4-BE49-F238E27FC236}">
                              <a16:creationId xmlns:a16="http://schemas.microsoft.com/office/drawing/2014/main" id="{66AEE5A2-CE1E-FBE5-B3C2-9AF106E09C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122407" y="2272280"/>
                          <a:ext cx="1179244" cy="1179241"/>
                          <a:chOff x="5122407" y="2272280"/>
                          <a:chExt cx="1179244" cy="1179241"/>
                        </a:xfrm>
                      </p:grpSpPr>
                      <p:grpSp>
                        <p:nvGrpSpPr>
                          <p:cNvPr id="1470" name="그룹 1469">
                            <a:extLst>
                              <a:ext uri="{FF2B5EF4-FFF2-40B4-BE49-F238E27FC236}">
                                <a16:creationId xmlns:a16="http://schemas.microsoft.com/office/drawing/2014/main" id="{4A1D6155-5E70-D5C4-BA7B-F17CBCBB43C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122407" y="2272280"/>
                            <a:ext cx="1179244" cy="1179241"/>
                            <a:chOff x="5122407" y="2272280"/>
                            <a:chExt cx="1179244" cy="1179241"/>
                          </a:xfrm>
                        </p:grpSpPr>
                        <p:cxnSp>
                          <p:nvCxnSpPr>
                            <p:cNvPr id="88" name="직선 연결선 87">
                              <a:extLst>
                                <a:ext uri="{FF2B5EF4-FFF2-40B4-BE49-F238E27FC236}">
                                  <a16:creationId xmlns:a16="http://schemas.microsoft.com/office/drawing/2014/main" id="{4E2EB004-0170-0990-98D1-C81774B96243}"/>
                                </a:ext>
                              </a:extLst>
                            </p:cNvPr>
                            <p:cNvCxnSpPr>
                              <a:cxnSpLocks/>
                              <a:stCxn id="92" idx="1"/>
                              <a:endCxn id="92" idx="5"/>
                            </p:cNvCxnSpPr>
                            <p:nvPr/>
                          </p:nvCxnSpPr>
                          <p:spPr>
                            <a:xfrm>
                              <a:off x="5295109" y="2444976"/>
                              <a:ext cx="833846" cy="833849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9" name="직선 연결선 88">
                              <a:extLst>
                                <a:ext uri="{FF2B5EF4-FFF2-40B4-BE49-F238E27FC236}">
                                  <a16:creationId xmlns:a16="http://schemas.microsoft.com/office/drawing/2014/main" id="{E7A3F79A-B516-FDB1-62AB-790CFF17AE2A}"/>
                                </a:ext>
                              </a:extLst>
                            </p:cNvPr>
                            <p:cNvCxnSpPr>
                              <a:cxnSpLocks/>
                              <a:stCxn id="92" idx="0"/>
                              <a:endCxn id="92" idx="4"/>
                            </p:cNvCxnSpPr>
                            <p:nvPr/>
                          </p:nvCxnSpPr>
                          <p:spPr>
                            <a:xfrm>
                              <a:off x="5712033" y="2272280"/>
                              <a:ext cx="0" cy="1179241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90" name="직선 연결선 89">
                              <a:extLst>
                                <a:ext uri="{FF2B5EF4-FFF2-40B4-BE49-F238E27FC236}">
                                  <a16:creationId xmlns:a16="http://schemas.microsoft.com/office/drawing/2014/main" id="{89962153-9C40-F1AC-AD96-38AC86D38DDD}"/>
                                </a:ext>
                              </a:extLst>
                            </p:cNvPr>
                            <p:cNvCxnSpPr>
                              <a:cxnSpLocks/>
                              <a:stCxn id="92" idx="2"/>
                              <a:endCxn id="92" idx="6"/>
                            </p:cNvCxnSpPr>
                            <p:nvPr/>
                          </p:nvCxnSpPr>
                          <p:spPr>
                            <a:xfrm>
                              <a:off x="5122413" y="2861901"/>
                              <a:ext cx="1179238" cy="0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bg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91" name="그룹 90">
                              <a:extLst>
                                <a:ext uri="{FF2B5EF4-FFF2-40B4-BE49-F238E27FC236}">
                                  <a16:creationId xmlns:a16="http://schemas.microsoft.com/office/drawing/2014/main" id="{928CB59B-9188-8D6A-80F2-58F687F52BF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122407" y="2272280"/>
                              <a:ext cx="1179238" cy="1179241"/>
                              <a:chOff x="7282859" y="1893407"/>
                              <a:chExt cx="623099" cy="623100"/>
                            </a:xfrm>
                          </p:grpSpPr>
                          <p:sp>
                            <p:nvSpPr>
                              <p:cNvPr id="92" name="타원 91">
                                <a:extLst>
                                  <a:ext uri="{FF2B5EF4-FFF2-40B4-BE49-F238E27FC236}">
                                    <a16:creationId xmlns:a16="http://schemas.microsoft.com/office/drawing/2014/main" id="{5C13A441-645E-C670-BC7D-8A0CE63F5B6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82859" y="1893407"/>
                                <a:ext cx="623099" cy="623100"/>
                              </a:xfrm>
                              <a:prstGeom prst="ellipse">
                                <a:avLst/>
                              </a:prstGeom>
                              <a:noFill/>
                              <a:ln w="57150">
                                <a:solidFill>
                                  <a:srgbClr val="DBCA92"/>
                                </a:solidFill>
                              </a:ln>
                              <a:effectLst>
                                <a:glow rad="38100">
                                  <a:schemeClr val="tx1"/>
                                </a:glow>
                              </a:effectLst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 dirty="0"/>
                              </a:p>
                            </p:txBody>
                          </p:sp>
                          <p:sp>
                            <p:nvSpPr>
                              <p:cNvPr id="93" name="타원 92">
                                <a:extLst>
                                  <a:ext uri="{FF2B5EF4-FFF2-40B4-BE49-F238E27FC236}">
                                    <a16:creationId xmlns:a16="http://schemas.microsoft.com/office/drawing/2014/main" id="{D244039E-066F-A3CF-1607-1A79E612BB0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365563" y="1976109"/>
                                <a:ext cx="457696" cy="457697"/>
                              </a:xfrm>
                              <a:prstGeom prst="ellipse">
                                <a:avLst/>
                              </a:prstGeom>
                              <a:blipFill>
                                <a:blip r:embed="rId13">
                                  <a:extLst>
                                    <a:ext uri="{BEBA8EAE-BF5A-486C-A8C5-ECC9F3942E4B}">
                                      <a14:imgProps xmlns:a14="http://schemas.microsoft.com/office/drawing/2010/main">
                                        <a14:imgLayer r:embed="rId14">
                                          <a14:imgEffect>
                                            <a14:brightnessContrast bright="-20000" contrast="40000"/>
                                          </a14:imgEffect>
                                        </a14:imgLayer>
                                      </a14:imgProps>
                                    </a:ext>
                                  </a:extLst>
                                </a:blip>
                                <a:stretch>
                                  <a:fillRect/>
                                </a:stretch>
                              </a:blipFill>
                              <a:ln w="28575">
                                <a:noFill/>
                              </a:ln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</p:grpSp>
                      <p:pic>
                        <p:nvPicPr>
                          <p:cNvPr id="1469" name="그림 1468" descr="별이(가) 표시된 사진&#10;&#10;AI가 생성한 콘텐츠는 부정확할 수 있습니다.">
                            <a:extLst>
                              <a:ext uri="{FF2B5EF4-FFF2-40B4-BE49-F238E27FC236}">
                                <a16:creationId xmlns:a16="http://schemas.microsoft.com/office/drawing/2014/main" id="{983024D7-C7B8-480C-C3FD-287D2CBD9A8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5">
                            <a:alphaModFix amt="68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6">
                                    <a14:imgEffect>
                                      <a14:brightnessContrast bright="-4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8463" t="15646" r="12026" b="14640"/>
                          <a:stretch/>
                        </p:blipFill>
                        <p:spPr>
                          <a:xfrm>
                            <a:off x="5172592" y="2317622"/>
                            <a:ext cx="1095754" cy="1098952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87" name="원호 86">
                            <a:extLst>
                              <a:ext uri="{FF2B5EF4-FFF2-40B4-BE49-F238E27FC236}">
                                <a16:creationId xmlns:a16="http://schemas.microsoft.com/office/drawing/2014/main" id="{2B351C45-4488-FB2D-1B1C-33CDD7D78A8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224982">
                            <a:off x="5318341" y="2393940"/>
                            <a:ext cx="941765" cy="805620"/>
                          </a:xfrm>
                          <a:prstGeom prst="arc">
                            <a:avLst>
                              <a:gd name="adj1" fmla="val 1279510"/>
                              <a:gd name="adj2" fmla="val 10689937"/>
                            </a:avLst>
                          </a:prstGeom>
                          <a:ln w="38100">
                            <a:solidFill>
                              <a:srgbClr val="DBCA92"/>
                            </a:solidFill>
                          </a:ln>
                          <a:effectLst>
                            <a:glow rad="38100">
                              <a:schemeClr val="tx1"/>
                            </a:glow>
                            <a:outerShdw blurRad="50800" dist="38100" dir="81000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cene3d>
                            <a:camera prst="orthographicFront">
                              <a:rot lat="0" lon="0" rev="0"/>
                            </a:camera>
                            <a:lightRig rig="threePt" dir="t"/>
                          </a:scene3d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84" name="원호 83">
                            <a:extLst>
                              <a:ext uri="{FF2B5EF4-FFF2-40B4-BE49-F238E27FC236}">
                                <a16:creationId xmlns:a16="http://schemas.microsoft.com/office/drawing/2014/main" id="{2F421503-AA10-82B5-84DC-29060CF848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6200000">
                            <a:off x="5140013" y="2434564"/>
                            <a:ext cx="989883" cy="866203"/>
                          </a:xfrm>
                          <a:prstGeom prst="arc">
                            <a:avLst>
                              <a:gd name="adj1" fmla="val 6641"/>
                              <a:gd name="adj2" fmla="val 10753994"/>
                            </a:avLst>
                          </a:prstGeom>
                          <a:ln w="38100">
                            <a:solidFill>
                              <a:srgbClr val="DBCA92"/>
                            </a:solidFill>
                          </a:ln>
                          <a:effectLst>
                            <a:glow rad="38100">
                              <a:schemeClr val="tx1"/>
                            </a:glow>
                            <a:outerShdw blurRad="50800" dist="38100" algn="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cene3d>
                            <a:camera prst="orthographicFront">
                              <a:rot lat="3000000" lon="0" rev="0"/>
                            </a:camera>
                            <a:lightRig rig="threePt" dir="t"/>
                          </a:scene3d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85" name="원호 84">
                            <a:extLst>
                              <a:ext uri="{FF2B5EF4-FFF2-40B4-BE49-F238E27FC236}">
                                <a16:creationId xmlns:a16="http://schemas.microsoft.com/office/drawing/2014/main" id="{756D9115-954C-65C1-F38C-0EDA16B2510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70697" y="2372725"/>
                            <a:ext cx="1078552" cy="866204"/>
                          </a:xfrm>
                          <a:prstGeom prst="arc">
                            <a:avLst>
                              <a:gd name="adj1" fmla="val 21471415"/>
                              <a:gd name="adj2" fmla="val 10984499"/>
                            </a:avLst>
                          </a:prstGeom>
                          <a:ln w="38100">
                            <a:solidFill>
                              <a:srgbClr val="DBCA92"/>
                            </a:solidFill>
                          </a:ln>
                          <a:effectLst>
                            <a:glow rad="25400">
                              <a:schemeClr val="tx1"/>
                            </a:glow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scene3d>
                            <a:camera prst="orthographicFront">
                              <a:rot lat="3000000" lon="0" rev="0"/>
                            </a:camera>
                            <a:lightRig rig="threePt" dir="t"/>
                          </a:scene3d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6" name="그룹 5">
                        <a:extLst>
                          <a:ext uri="{FF2B5EF4-FFF2-40B4-BE49-F238E27FC236}">
                            <a16:creationId xmlns:a16="http://schemas.microsoft.com/office/drawing/2014/main" id="{0EE40BAB-8C98-695D-FF4C-0BEE42123A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56224" y="2263757"/>
                        <a:ext cx="1330036" cy="1560143"/>
                        <a:chOff x="6599047" y="2263757"/>
                        <a:chExt cx="1330036" cy="1560143"/>
                      </a:xfrm>
                    </p:grpSpPr>
                    <p:sp>
                      <p:nvSpPr>
                        <p:cNvPr id="69" name="TextBox 68">
                          <a:extLst>
                            <a:ext uri="{FF2B5EF4-FFF2-40B4-BE49-F238E27FC236}">
                              <a16:creationId xmlns:a16="http://schemas.microsoft.com/office/drawing/2014/main" id="{F543FC86-F383-10F8-9731-41F912E8719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33045" y="3654623"/>
                          <a:ext cx="662041" cy="1692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rIns="0" bIns="0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[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예시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– </a:t>
                          </a:r>
                          <a:r>
                            <a:rPr lang="ko-KR" altLang="en-US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혼천의 </a:t>
                          </a:r>
                          <a:r>
                            <a:rPr lang="en-US" altLang="ko-KR" sz="800" dirty="0">
                              <a:solidFill>
                                <a:srgbClr val="A69C88"/>
                              </a:solidFill>
                              <a:latin typeface="Pretendard" panose="02000503000000020004" pitchFamily="2" charset="-127"/>
                              <a:ea typeface="Pretendard" panose="02000503000000020004" pitchFamily="2" charset="-127"/>
                              <a:cs typeface="Pretendard" panose="02000503000000020004" pitchFamily="2" charset="-127"/>
                            </a:rPr>
                            <a:t>]</a:t>
                          </a:r>
                        </a:p>
                      </p:txBody>
                    </p:sp>
                    <p:pic>
                      <p:nvPicPr>
                        <p:cNvPr id="5" name="Picture 2">
                          <a:extLst>
                            <a:ext uri="{FF2B5EF4-FFF2-40B4-BE49-F238E27FC236}">
                              <a16:creationId xmlns:a16="http://schemas.microsoft.com/office/drawing/2014/main" id="{8587BA17-E8CA-8902-977B-4573184A8C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2782" t="4994" r="9629" b="5992"/>
                        <a:stretch/>
                      </p:blipFill>
                      <p:spPr bwMode="auto">
                        <a:xfrm>
                          <a:off x="6599047" y="2263757"/>
                          <a:ext cx="1330036" cy="1368970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rgbClr val="D4CFC5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</p:grpSp>
        </p:grpSp>
        <p:sp>
          <p:nvSpPr>
            <p:cNvPr id="11" name="별: 꼭짓점 4개 10">
              <a:extLst>
                <a:ext uri="{FF2B5EF4-FFF2-40B4-BE49-F238E27FC236}">
                  <a16:creationId xmlns:a16="http://schemas.microsoft.com/office/drawing/2014/main" id="{806A4176-7599-A767-6326-465D6CD34DA8}"/>
                </a:ext>
              </a:extLst>
            </p:cNvPr>
            <p:cNvSpPr/>
            <p:nvPr/>
          </p:nvSpPr>
          <p:spPr>
            <a:xfrm>
              <a:off x="9469012" y="5867950"/>
              <a:ext cx="289186" cy="289186"/>
            </a:xfrm>
            <a:prstGeom prst="star4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별: 꼭짓점 4개 11">
              <a:extLst>
                <a:ext uri="{FF2B5EF4-FFF2-40B4-BE49-F238E27FC236}">
                  <a16:creationId xmlns:a16="http://schemas.microsoft.com/office/drawing/2014/main" id="{757FEC63-3843-AE0C-4B95-C03CC62E7C01}"/>
                </a:ext>
              </a:extLst>
            </p:cNvPr>
            <p:cNvSpPr/>
            <p:nvPr/>
          </p:nvSpPr>
          <p:spPr>
            <a:xfrm>
              <a:off x="11087371" y="6200876"/>
              <a:ext cx="202106" cy="202106"/>
            </a:xfrm>
            <a:prstGeom prst="star4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3DDA7B-55F0-0FDE-2129-3203ACBE697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D43174-0111-9859-1940-7D434D7F62D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C7A09F-7B27-E3EA-F70C-49B325A9A1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8F101-F3BA-F3B3-17C7-A4ED3C163B6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65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728D-B39D-4AE4-A4A1-57BEBD99C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A209DD-9CFF-ABFB-6A97-89C19B10F74A}"/>
              </a:ext>
            </a:extLst>
          </p:cNvPr>
          <p:cNvGrpSpPr/>
          <p:nvPr/>
        </p:nvGrpSpPr>
        <p:grpSpPr>
          <a:xfrm>
            <a:off x="1450975" y="648370"/>
            <a:ext cx="3535240" cy="712709"/>
            <a:chOff x="1450975" y="722339"/>
            <a:chExt cx="3675461" cy="712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66FCB3-9654-C4F2-A783-F1876DA3F3A7}"/>
                </a:ext>
              </a:extLst>
            </p:cNvPr>
            <p:cNvSpPr txBox="1"/>
            <p:nvPr/>
          </p:nvSpPr>
          <p:spPr>
            <a:xfrm>
              <a:off x="1450975" y="722339"/>
              <a:ext cx="2879857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슬롯에 스킬의 양상을 저장하고 기호를 표시합니다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E0ED3-0814-5A57-946B-58EDBE4AC3B8}"/>
                </a:ext>
              </a:extLst>
            </p:cNvPr>
            <p:cNvSpPr txBox="1"/>
            <p:nvPr/>
          </p:nvSpPr>
          <p:spPr>
            <a:xfrm>
              <a:off x="1450975" y="970818"/>
              <a:ext cx="367546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슬롯은 총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 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(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eft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ight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/  </a:t>
              </a:r>
              <a:r>
                <a:rPr lang="en-US" altLang="ko-KR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ain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슬롯을 통해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양상의 기호가 표시되는 위치와 크기를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8F31B-3022-CB66-4C34-912CAFDE68FA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4D26A8-3EF7-788A-C157-454DCB1553D1}"/>
                </a:ext>
              </a:extLst>
            </p:cNvPr>
            <p:cNvSpPr txBox="1"/>
            <p:nvPr/>
          </p:nvSpPr>
          <p:spPr>
            <a:xfrm>
              <a:off x="1450975" y="1656183"/>
              <a:ext cx="569067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슬롯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F718719-CB8C-2C1D-2FCB-3077B54B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86988CC7-400F-EE52-1453-89C787F28BA3}"/>
              </a:ext>
            </a:extLst>
          </p:cNvPr>
          <p:cNvSpPr/>
          <p:nvPr/>
        </p:nvSpPr>
        <p:spPr>
          <a:xfrm>
            <a:off x="1450975" y="3385289"/>
            <a:ext cx="4787265" cy="330630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6" name="그룹 1425">
            <a:extLst>
              <a:ext uri="{FF2B5EF4-FFF2-40B4-BE49-F238E27FC236}">
                <a16:creationId xmlns:a16="http://schemas.microsoft.com/office/drawing/2014/main" id="{463313BA-5357-B358-2983-F347933787EA}"/>
              </a:ext>
            </a:extLst>
          </p:cNvPr>
          <p:cNvGrpSpPr/>
          <p:nvPr/>
        </p:nvGrpSpPr>
        <p:grpSpPr>
          <a:xfrm>
            <a:off x="1450977" y="3392983"/>
            <a:ext cx="4109984" cy="313023"/>
            <a:chOff x="6425572" y="3401740"/>
            <a:chExt cx="4109984" cy="313023"/>
          </a:xfrm>
        </p:grpSpPr>
        <p:grpSp>
          <p:nvGrpSpPr>
            <p:cNvPr id="1470" name="그룹 1469">
              <a:extLst>
                <a:ext uri="{FF2B5EF4-FFF2-40B4-BE49-F238E27FC236}">
                  <a16:creationId xmlns:a16="http://schemas.microsoft.com/office/drawing/2014/main" id="{F7279F26-FC36-7B76-FA9F-116A280DF82C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472" name="직사각형 1471">
                <a:extLst>
                  <a:ext uri="{FF2B5EF4-FFF2-40B4-BE49-F238E27FC236}">
                    <a16:creationId xmlns:a16="http://schemas.microsoft.com/office/drawing/2014/main" id="{C81795F7-9813-B238-0856-A80D0B9E7B1C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AA89E967-C465-3FC5-508A-93939B714DF7}"/>
                  </a:ext>
                </a:extLst>
              </p:cNvPr>
              <p:cNvSpPr txBox="1"/>
              <p:nvPr/>
            </p:nvSpPr>
            <p:spPr>
              <a:xfrm>
                <a:off x="1872586" y="1436655"/>
                <a:ext cx="3242875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슬롯에 양상의 데이터가 저장 되면 해당 양상에 맞는 기호를 활성화합니다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471" name="직선 연결선 1470">
              <a:extLst>
                <a:ext uri="{FF2B5EF4-FFF2-40B4-BE49-F238E27FC236}">
                  <a16:creationId xmlns:a16="http://schemas.microsoft.com/office/drawing/2014/main" id="{AA6BC3D1-3C45-83D1-2B3D-CA409FB0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68EB833-5D9F-05AE-B89C-AD263BAD4E26}"/>
              </a:ext>
            </a:extLst>
          </p:cNvPr>
          <p:cNvGrpSpPr/>
          <p:nvPr/>
        </p:nvGrpSpPr>
        <p:grpSpPr>
          <a:xfrm>
            <a:off x="1456554" y="3161606"/>
            <a:ext cx="4062892" cy="231923"/>
            <a:chOff x="1460890" y="1092616"/>
            <a:chExt cx="4062892" cy="231923"/>
          </a:xfrm>
        </p:grpSpPr>
        <p:sp>
          <p:nvSpPr>
            <p:cNvPr id="1467" name="TextBox 1466">
              <a:extLst>
                <a:ext uri="{FF2B5EF4-FFF2-40B4-BE49-F238E27FC236}">
                  <a16:creationId xmlns:a16="http://schemas.microsoft.com/office/drawing/2014/main" id="{137C8FAB-DACB-EE39-EBEF-C1386FAE85A5}"/>
                </a:ext>
              </a:extLst>
            </p:cNvPr>
            <p:cNvSpPr txBox="1"/>
            <p:nvPr/>
          </p:nvSpPr>
          <p:spPr>
            <a:xfrm>
              <a:off x="2276587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468" name="직선 연결선 1467">
              <a:extLst>
                <a:ext uri="{FF2B5EF4-FFF2-40B4-BE49-F238E27FC236}">
                  <a16:creationId xmlns:a16="http://schemas.microsoft.com/office/drawing/2014/main" id="{636AA701-43D7-5F97-BF3E-658E5461671F}"/>
                </a:ext>
              </a:extLst>
            </p:cNvPr>
            <p:cNvCxnSpPr>
              <a:cxnSpLocks/>
              <a:stCxn id="1469" idx="2"/>
            </p:cNvCxnSpPr>
            <p:nvPr/>
          </p:nvCxnSpPr>
          <p:spPr>
            <a:xfrm>
              <a:off x="1859003" y="1324539"/>
              <a:ext cx="3664779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9" name="직사각형 1468">
              <a:extLst>
                <a:ext uri="{FF2B5EF4-FFF2-40B4-BE49-F238E27FC236}">
                  <a16:creationId xmlns:a16="http://schemas.microsoft.com/office/drawing/2014/main" id="{D161311C-3859-CACA-C042-30565BC58264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9622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기호 표시 방법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735C1D-BE3C-EC6A-F9D5-CA5A13960619}"/>
              </a:ext>
            </a:extLst>
          </p:cNvPr>
          <p:cNvSpPr txBox="1"/>
          <p:nvPr/>
        </p:nvSpPr>
        <p:spPr>
          <a:xfrm>
            <a:off x="4620383" y="3794317"/>
            <a:ext cx="13689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UE4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대충 이미지 뽑기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2E3D2E-C95C-492D-3C37-FF3367AFD9E1}"/>
              </a:ext>
            </a:extLst>
          </p:cNvPr>
          <p:cNvSpPr/>
          <p:nvPr/>
        </p:nvSpPr>
        <p:spPr>
          <a:xfrm>
            <a:off x="2204637" y="4667250"/>
            <a:ext cx="3002291" cy="795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양상의 기호를 미리 로드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미리 양상들을 비활성화 상태로 슬롯에 입력해 두었다가 기록한 양상을 활성화 시켜 표시합니다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8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3256DB23-6CDD-FFE9-00AD-39B41C5FC5B6}"/>
              </a:ext>
            </a:extLst>
          </p:cNvPr>
          <p:cNvGrpSpPr/>
          <p:nvPr/>
        </p:nvGrpSpPr>
        <p:grpSpPr>
          <a:xfrm>
            <a:off x="6497270" y="3385289"/>
            <a:ext cx="5486987" cy="3306302"/>
            <a:chOff x="6497270" y="3385289"/>
            <a:chExt cx="5486987" cy="3306302"/>
          </a:xfrm>
        </p:grpSpPr>
        <p:sp>
          <p:nvSpPr>
            <p:cNvPr id="1378" name="직사각형 1377">
              <a:extLst>
                <a:ext uri="{FF2B5EF4-FFF2-40B4-BE49-F238E27FC236}">
                  <a16:creationId xmlns:a16="http://schemas.microsoft.com/office/drawing/2014/main" id="{ED9DE8FA-6CC9-D87A-A52E-F7727718F851}"/>
                </a:ext>
              </a:extLst>
            </p:cNvPr>
            <p:cNvSpPr/>
            <p:nvPr/>
          </p:nvSpPr>
          <p:spPr>
            <a:xfrm>
              <a:off x="6497270" y="3385289"/>
              <a:ext cx="5486987" cy="330630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79" name="그룹 1378">
              <a:extLst>
                <a:ext uri="{FF2B5EF4-FFF2-40B4-BE49-F238E27FC236}">
                  <a16:creationId xmlns:a16="http://schemas.microsoft.com/office/drawing/2014/main" id="{E9DA2FDB-76A7-E38C-F4FA-2B5AB78E080D}"/>
                </a:ext>
              </a:extLst>
            </p:cNvPr>
            <p:cNvGrpSpPr/>
            <p:nvPr/>
          </p:nvGrpSpPr>
          <p:grpSpPr>
            <a:xfrm>
              <a:off x="6497271" y="3392983"/>
              <a:ext cx="5486986" cy="313023"/>
              <a:chOff x="6425570" y="3401740"/>
              <a:chExt cx="5486986" cy="313023"/>
            </a:xfrm>
          </p:grpSpPr>
          <p:grpSp>
            <p:nvGrpSpPr>
              <p:cNvPr id="1074" name="그룹 1073">
                <a:extLst>
                  <a:ext uri="{FF2B5EF4-FFF2-40B4-BE49-F238E27FC236}">
                    <a16:creationId xmlns:a16="http://schemas.microsoft.com/office/drawing/2014/main" id="{79231872-6B4F-BB22-19AF-EFAF61365BFA}"/>
                  </a:ext>
                </a:extLst>
              </p:cNvPr>
              <p:cNvGrpSpPr/>
              <p:nvPr/>
            </p:nvGrpSpPr>
            <p:grpSpPr>
              <a:xfrm>
                <a:off x="6425570" y="3401740"/>
                <a:ext cx="5486985" cy="313023"/>
                <a:chOff x="1439023" y="1395560"/>
                <a:chExt cx="5486985" cy="313023"/>
              </a:xfrm>
            </p:grpSpPr>
            <p:sp>
              <p:nvSpPr>
                <p:cNvPr id="1076" name="직사각형 1075">
                  <a:extLst>
                    <a:ext uri="{FF2B5EF4-FFF2-40B4-BE49-F238E27FC236}">
                      <a16:creationId xmlns:a16="http://schemas.microsoft.com/office/drawing/2014/main" id="{10AD2600-FFA6-A6CD-BC02-EAA42BEE680F}"/>
                    </a:ext>
                  </a:extLst>
                </p:cNvPr>
                <p:cNvSpPr/>
                <p:nvPr/>
              </p:nvSpPr>
              <p:spPr>
                <a:xfrm>
                  <a:off x="1439023" y="1395560"/>
                  <a:ext cx="5486985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7" name="TextBox 1076">
                  <a:extLst>
                    <a:ext uri="{FF2B5EF4-FFF2-40B4-BE49-F238E27FC236}">
                      <a16:creationId xmlns:a16="http://schemas.microsoft.com/office/drawing/2014/main" id="{A6A45936-96AE-92E3-44BE-67451D1F9969}"/>
                    </a:ext>
                  </a:extLst>
                </p:cNvPr>
                <p:cNvSpPr txBox="1"/>
                <p:nvPr/>
              </p:nvSpPr>
              <p:spPr>
                <a:xfrm>
                  <a:off x="2823177" y="1436655"/>
                  <a:ext cx="2718694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상에서 슬롯은 일종의 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Bounding Box </a:t>
                  </a: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역할을 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075" name="직선 연결선 1074">
                <a:extLst>
                  <a:ext uri="{FF2B5EF4-FFF2-40B4-BE49-F238E27FC236}">
                    <a16:creationId xmlns:a16="http://schemas.microsoft.com/office/drawing/2014/main" id="{788F880E-DC24-F458-4751-8E80B93EF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5486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2" name="그룹 1071">
              <a:extLst>
                <a:ext uri="{FF2B5EF4-FFF2-40B4-BE49-F238E27FC236}">
                  <a16:creationId xmlns:a16="http://schemas.microsoft.com/office/drawing/2014/main" id="{FF7A9276-E7F6-8CEB-3040-D4D430FE7591}"/>
                </a:ext>
              </a:extLst>
            </p:cNvPr>
            <p:cNvGrpSpPr/>
            <p:nvPr/>
          </p:nvGrpSpPr>
          <p:grpSpPr>
            <a:xfrm>
              <a:off x="6689614" y="3950606"/>
              <a:ext cx="5102299" cy="2632053"/>
              <a:chOff x="6770464" y="3950606"/>
              <a:chExt cx="5102299" cy="263205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30BD8014-924B-58B4-0DF1-3ADCD11FD47E}"/>
                  </a:ext>
                </a:extLst>
              </p:cNvPr>
              <p:cNvGrpSpPr/>
              <p:nvPr/>
            </p:nvGrpSpPr>
            <p:grpSpPr>
              <a:xfrm>
                <a:off x="8146556" y="4533672"/>
                <a:ext cx="721379" cy="1245920"/>
                <a:chOff x="2765576" y="3615502"/>
                <a:chExt cx="721379" cy="124592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395F652-127F-0ECD-FDA3-BEB6A069411F}"/>
                    </a:ext>
                  </a:extLst>
                </p:cNvPr>
                <p:cNvGrpSpPr/>
                <p:nvPr/>
              </p:nvGrpSpPr>
              <p:grpSpPr>
                <a:xfrm>
                  <a:off x="2765576" y="4541701"/>
                  <a:ext cx="721378" cy="319721"/>
                  <a:chOff x="2823164" y="4391075"/>
                  <a:chExt cx="721378" cy="319721"/>
                </a:xfrm>
              </p:grpSpPr>
              <p:sp>
                <p:nvSpPr>
                  <p:cNvPr id="1402" name="화살표: 오른쪽 1401">
                    <a:extLst>
                      <a:ext uri="{FF2B5EF4-FFF2-40B4-BE49-F238E27FC236}">
                        <a16:creationId xmlns:a16="http://schemas.microsoft.com/office/drawing/2014/main" id="{19FB4CD0-2B95-9107-97E5-F62FE75DD15E}"/>
                      </a:ext>
                    </a:extLst>
                  </p:cNvPr>
                  <p:cNvSpPr/>
                  <p:nvPr/>
                </p:nvSpPr>
                <p:spPr>
                  <a:xfrm rot="900000" flipV="1">
                    <a:off x="2823164" y="4391075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3" name="TextBox 1402">
                    <a:extLst>
                      <a:ext uri="{FF2B5EF4-FFF2-40B4-BE49-F238E27FC236}">
                        <a16:creationId xmlns:a16="http://schemas.microsoft.com/office/drawing/2014/main" id="{6B4E186C-BDDD-06EE-0D88-FC91C8ED050C}"/>
                      </a:ext>
                    </a:extLst>
                  </p:cNvPr>
                  <p:cNvSpPr txBox="1"/>
                  <p:nvPr/>
                </p:nvSpPr>
                <p:spPr>
                  <a:xfrm rot="960000">
                    <a:off x="2827402" y="4479964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같은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7BBC1CE3-8819-DA73-AD79-ACE43A8705F4}"/>
                    </a:ext>
                  </a:extLst>
                </p:cNvPr>
                <p:cNvGrpSpPr/>
                <p:nvPr/>
              </p:nvGrpSpPr>
              <p:grpSpPr>
                <a:xfrm>
                  <a:off x="2765577" y="3615502"/>
                  <a:ext cx="721378" cy="312464"/>
                  <a:chOff x="2823165" y="3786698"/>
                  <a:chExt cx="721378" cy="312464"/>
                </a:xfrm>
              </p:grpSpPr>
              <p:sp>
                <p:nvSpPr>
                  <p:cNvPr id="35" name="화살표: 오른쪽 34">
                    <a:extLst>
                      <a:ext uri="{FF2B5EF4-FFF2-40B4-BE49-F238E27FC236}">
                        <a16:creationId xmlns:a16="http://schemas.microsoft.com/office/drawing/2014/main" id="{021C7CBA-CD15-5730-ABF8-BCC0894FC348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2823165" y="3963356"/>
                    <a:ext cx="721378" cy="135806"/>
                  </a:xfrm>
                  <a:prstGeom prst="rightArrow">
                    <a:avLst/>
                  </a:prstGeom>
                  <a:solidFill>
                    <a:srgbClr val="D4CFC5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5" name="TextBox 1404">
                    <a:extLst>
                      <a:ext uri="{FF2B5EF4-FFF2-40B4-BE49-F238E27FC236}">
                        <a16:creationId xmlns:a16="http://schemas.microsoft.com/office/drawing/2014/main" id="{225A3A67-225F-1D2E-CD06-22DB6CABACB4}"/>
                      </a:ext>
                    </a:extLst>
                  </p:cNvPr>
                  <p:cNvSpPr txBox="1"/>
                  <p:nvPr/>
                </p:nvSpPr>
                <p:spPr>
                  <a:xfrm rot="20760000">
                    <a:off x="2827404" y="3786698"/>
                    <a:ext cx="654025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D4CFC5"/>
                        </a:solidFill>
                        <a:effectLst>
                          <a:glow rad="127000">
                            <a:srgbClr val="212227"/>
                          </a:glow>
                        </a:effectLst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다른 양상 기록</a:t>
                    </a:r>
                    <a:endParaRPr lang="en-US" altLang="ko-KR" sz="900" dirty="0">
                      <a:solidFill>
                        <a:srgbClr val="D4CFC5"/>
                      </a:solidFill>
                      <a:effectLst>
                        <a:glow rad="127000">
                          <a:srgbClr val="212227"/>
                        </a:glow>
                      </a:effectLst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6E44D54-410A-E86F-CCF4-93EA8D4F455A}"/>
                  </a:ext>
                </a:extLst>
              </p:cNvPr>
              <p:cNvGrpSpPr/>
              <p:nvPr/>
            </p:nvGrpSpPr>
            <p:grpSpPr>
              <a:xfrm>
                <a:off x="6770464" y="4551322"/>
                <a:ext cx="1231494" cy="1210621"/>
                <a:chOff x="10773241" y="4452921"/>
                <a:chExt cx="1107019" cy="1088256"/>
              </a:xfrm>
            </p:grpSpPr>
            <p:pic>
              <p:nvPicPr>
                <p:cNvPr id="32" name="그림 31" descr="원, 다채로움, 행성, 바이올렛색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BF49F192-498E-FBF7-D93E-49CD3C562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73241" y="4452921"/>
                  <a:ext cx="1107019" cy="1088256"/>
                </a:xfrm>
                <a:prstGeom prst="rect">
                  <a:avLst/>
                </a:prstGeom>
              </p:spPr>
            </p:pic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65C81ADE-556B-8F56-769B-B506181EAD19}"/>
                    </a:ext>
                  </a:extLst>
                </p:cNvPr>
                <p:cNvGrpSpPr/>
                <p:nvPr/>
              </p:nvGrpSpPr>
              <p:grpSpPr>
                <a:xfrm>
                  <a:off x="10966007" y="4737947"/>
                  <a:ext cx="721487" cy="518205"/>
                  <a:chOff x="7892857" y="4893789"/>
                  <a:chExt cx="721487" cy="518205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D47BD4DB-9BAC-7AB9-F832-123CEC8F52AE}"/>
                      </a:ext>
                    </a:extLst>
                  </p:cNvPr>
                  <p:cNvGrpSpPr/>
                  <p:nvPr/>
                </p:nvGrpSpPr>
                <p:grpSpPr>
                  <a:xfrm>
                    <a:off x="7892857" y="4985584"/>
                    <a:ext cx="721487" cy="334615"/>
                    <a:chOff x="7883244" y="4981248"/>
                    <a:chExt cx="721487" cy="334615"/>
                  </a:xfrm>
                </p:grpSpPr>
                <p:sp>
                  <p:nvSpPr>
                    <p:cNvPr id="19" name="직사각형 18">
                      <a:extLst>
                        <a:ext uri="{FF2B5EF4-FFF2-40B4-BE49-F238E27FC236}">
                          <a16:creationId xmlns:a16="http://schemas.microsoft.com/office/drawing/2014/main" id="{ADAB1AD3-5B04-2A99-6C35-34734746A4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3244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56C054F2-D619-F3A1-DD66-5B0560D016D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270115" y="4981248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3402751E-E57A-88F5-049F-6220B7600E39}"/>
                      </a:ext>
                    </a:extLst>
                  </p:cNvPr>
                  <p:cNvSpPr/>
                  <p:nvPr/>
                </p:nvSpPr>
                <p:spPr>
                  <a:xfrm>
                    <a:off x="7931522" y="4893789"/>
                    <a:ext cx="644157" cy="518205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95000"/>
                    </a:schemeClr>
                  </a:solidFill>
                  <a:ln w="6350">
                    <a:solidFill>
                      <a:srgbClr val="D4CFC5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70" name="그룹 1069">
                <a:extLst>
                  <a:ext uri="{FF2B5EF4-FFF2-40B4-BE49-F238E27FC236}">
                    <a16:creationId xmlns:a16="http://schemas.microsoft.com/office/drawing/2014/main" id="{D913B78B-A1E9-4FBC-38A9-B2FBDF99D81E}"/>
                  </a:ext>
                </a:extLst>
              </p:cNvPr>
              <p:cNvGrpSpPr/>
              <p:nvPr/>
            </p:nvGrpSpPr>
            <p:grpSpPr>
              <a:xfrm>
                <a:off x="8744752" y="3950606"/>
                <a:ext cx="3128011" cy="2632053"/>
                <a:chOff x="8744752" y="3950606"/>
                <a:chExt cx="3128011" cy="2632053"/>
              </a:xfrm>
            </p:grpSpPr>
            <p:grpSp>
              <p:nvGrpSpPr>
                <p:cNvPr id="1068" name="그룹 1067">
                  <a:extLst>
                    <a:ext uri="{FF2B5EF4-FFF2-40B4-BE49-F238E27FC236}">
                      <a16:creationId xmlns:a16="http://schemas.microsoft.com/office/drawing/2014/main" id="{937FBA56-8087-3071-436D-02BD3D511DBC}"/>
                    </a:ext>
                  </a:extLst>
                </p:cNvPr>
                <p:cNvGrpSpPr/>
                <p:nvPr/>
              </p:nvGrpSpPr>
              <p:grpSpPr>
                <a:xfrm>
                  <a:off x="9153742" y="5266921"/>
                  <a:ext cx="2719021" cy="1315738"/>
                  <a:chOff x="9153742" y="5266921"/>
                  <a:chExt cx="2719021" cy="1315738"/>
                </a:xfrm>
              </p:grpSpPr>
              <p:grpSp>
                <p:nvGrpSpPr>
                  <p:cNvPr id="1067" name="그룹 1066">
                    <a:extLst>
                      <a:ext uri="{FF2B5EF4-FFF2-40B4-BE49-F238E27FC236}">
                        <a16:creationId xmlns:a16="http://schemas.microsoft.com/office/drawing/2014/main" id="{E8F2F40A-7D9D-259C-F321-EB485B32F2C0}"/>
                      </a:ext>
                    </a:extLst>
                  </p:cNvPr>
                  <p:cNvGrpSpPr/>
                  <p:nvPr/>
                </p:nvGrpSpPr>
                <p:grpSpPr>
                  <a:xfrm>
                    <a:off x="9153742" y="5266921"/>
                    <a:ext cx="1207374" cy="1315738"/>
                    <a:chOff x="9153742" y="5266921"/>
                    <a:chExt cx="1207374" cy="1315738"/>
                  </a:xfrm>
                </p:grpSpPr>
                <p:grpSp>
                  <p:nvGrpSpPr>
                    <p:cNvPr id="1066" name="그룹 1065">
                      <a:extLst>
                        <a:ext uri="{FF2B5EF4-FFF2-40B4-BE49-F238E27FC236}">
                          <a16:creationId xmlns:a16="http://schemas.microsoft.com/office/drawing/2014/main" id="{545B9992-BD6E-D233-2A2E-CF71E861A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53742" y="5266921"/>
                      <a:ext cx="1115624" cy="1088256"/>
                      <a:chOff x="9153742" y="5266921"/>
                      <a:chExt cx="1115624" cy="1088256"/>
                    </a:xfrm>
                  </p:grpSpPr>
                  <p:pic>
                    <p:nvPicPr>
                      <p:cNvPr id="23" name="그림 22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527FD747-1113-EFD6-4BF6-477ACE2B92A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776"/>
                      <a:stretch/>
                    </p:blipFill>
                    <p:spPr>
                      <a:xfrm>
                        <a:off x="9153742" y="5266921"/>
                        <a:ext cx="1115624" cy="108825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393" name="직사각형 1392">
                        <a:extLst>
                          <a:ext uri="{FF2B5EF4-FFF2-40B4-BE49-F238E27FC236}">
                            <a16:creationId xmlns:a16="http://schemas.microsoft.com/office/drawing/2014/main" id="{267DE4DA-F55D-9172-0314-02456FB3AD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89476" y="5551947"/>
                        <a:ext cx="644157" cy="518205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  <a:alpha val="95000"/>
                        </a:schemeClr>
                      </a:solidFill>
                      <a:ln w="6350">
                        <a:solidFill>
                          <a:srgbClr val="D4CFC5"/>
                        </a:solidFill>
                        <a:prstDash val="sys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385" name="그룹 1384">
                      <a:extLst>
                        <a:ext uri="{FF2B5EF4-FFF2-40B4-BE49-F238E27FC236}">
                          <a16:creationId xmlns:a16="http://schemas.microsoft.com/office/drawing/2014/main" id="{3363045C-F076-BFA9-ED5D-6CAB651FC97C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9427168" y="6005010"/>
                      <a:ext cx="933948" cy="577649"/>
                      <a:chOff x="8361713" y="5887149"/>
                      <a:chExt cx="933948" cy="577649"/>
                    </a:xfrm>
                  </p:grpSpPr>
                  <p:sp>
                    <p:nvSpPr>
                      <p:cNvPr id="1386" name="TextBox 1385">
                        <a:extLst>
                          <a:ext uri="{FF2B5EF4-FFF2-40B4-BE49-F238E27FC236}">
                            <a16:creationId xmlns:a16="http://schemas.microsoft.com/office/drawing/2014/main" id="{FBFE8075-E31C-20CE-9763-355338A160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61713" y="6233966"/>
                        <a:ext cx="534418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Slot_M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387" name="그룹 1386">
                        <a:extLst>
                          <a:ext uri="{FF2B5EF4-FFF2-40B4-BE49-F238E27FC236}">
                            <a16:creationId xmlns:a16="http://schemas.microsoft.com/office/drawing/2014/main" id="{BE9D3921-168E-9D55-7CF8-CDFF2C50AE6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96131" y="5887149"/>
                        <a:ext cx="399530" cy="462232"/>
                        <a:chOff x="-319081" y="5801427"/>
                        <a:chExt cx="399530" cy="462232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390" name="타원 1389">
                          <a:extLst>
                            <a:ext uri="{FF2B5EF4-FFF2-40B4-BE49-F238E27FC236}">
                              <a16:creationId xmlns:a16="http://schemas.microsoft.com/office/drawing/2014/main" id="{0C34D616-2D3F-727E-8A7B-3A0CAA657B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391" name="연결선: 꺾임 1390">
                          <a:extLst>
                            <a:ext uri="{FF2B5EF4-FFF2-40B4-BE49-F238E27FC236}">
                              <a16:creationId xmlns:a16="http://schemas.microsoft.com/office/drawing/2014/main" id="{6082594D-CF8F-5742-5B21-8D2392EB8923}"/>
                            </a:ext>
                          </a:extLst>
                        </p:cNvPr>
                        <p:cNvCxnSpPr>
                          <a:cxnSpLocks/>
                          <a:stCxn id="1390" idx="4"/>
                          <a:endCxn id="1386" idx="3"/>
                        </p:cNvCxnSpPr>
                        <p:nvPr/>
                      </p:nvCxnSpPr>
                      <p:spPr>
                        <a:xfrm rot="5400000">
                          <a:off x="-332433" y="5886778"/>
                          <a:ext cx="390233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457" name="그룹 1456">
                    <a:extLst>
                      <a:ext uri="{FF2B5EF4-FFF2-40B4-BE49-F238E27FC236}">
                        <a16:creationId xmlns:a16="http://schemas.microsoft.com/office/drawing/2014/main" id="{64522510-3035-92A6-2160-8FBDF03B0F35}"/>
                      </a:ext>
                    </a:extLst>
                  </p:cNvPr>
                  <p:cNvGrpSpPr/>
                  <p:nvPr/>
                </p:nvGrpSpPr>
                <p:grpSpPr>
                  <a:xfrm>
                    <a:off x="10757139" y="5266969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458" name="그림 1457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C592BC5D-CF46-CA1F-C023-2A0AF89E4F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461" name="그룹 1460">
                      <a:extLst>
                        <a:ext uri="{FF2B5EF4-FFF2-40B4-BE49-F238E27FC236}">
                          <a16:creationId xmlns:a16="http://schemas.microsoft.com/office/drawing/2014/main" id="{DB44777D-13F5-B9E0-F2B7-B482C91A0F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462" name="그룹 1461">
                        <a:extLst>
                          <a:ext uri="{FF2B5EF4-FFF2-40B4-BE49-F238E27FC236}">
                            <a16:creationId xmlns:a16="http://schemas.microsoft.com/office/drawing/2014/main" id="{A2C9020F-5E22-ECF4-B45F-37D506665C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466" name="그룹 1465">
                          <a:extLst>
                            <a:ext uri="{FF2B5EF4-FFF2-40B4-BE49-F238E27FC236}">
                              <a16:creationId xmlns:a16="http://schemas.microsoft.com/office/drawing/2014/main" id="{472BB017-FC16-6F70-FA21-83008CB592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28" name="Picture 16">
                            <a:extLst>
                              <a:ext uri="{FF2B5EF4-FFF2-40B4-BE49-F238E27FC236}">
                                <a16:creationId xmlns:a16="http://schemas.microsoft.com/office/drawing/2014/main" id="{3783EAE2-5EF4-4824-06D9-B0D2C8AD0D7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9" name="Picture 16">
                            <a:extLst>
                              <a:ext uri="{FF2B5EF4-FFF2-40B4-BE49-F238E27FC236}">
                                <a16:creationId xmlns:a16="http://schemas.microsoft.com/office/drawing/2014/main" id="{8019173F-7A40-9350-827B-C3920D19D47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24" name="그룹 1023">
                          <a:extLst>
                            <a:ext uri="{FF2B5EF4-FFF2-40B4-BE49-F238E27FC236}">
                              <a16:creationId xmlns:a16="http://schemas.microsoft.com/office/drawing/2014/main" id="{6F3F0FEC-5551-BEC4-106D-5CD79150F10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25" name="Picture 16">
                            <a:extLst>
                              <a:ext uri="{FF2B5EF4-FFF2-40B4-BE49-F238E27FC236}">
                                <a16:creationId xmlns:a16="http://schemas.microsoft.com/office/drawing/2014/main" id="{6214E353-3C39-E775-5DE2-A5BB2D55BCF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26" name="Picture 16">
                            <a:extLst>
                              <a:ext uri="{FF2B5EF4-FFF2-40B4-BE49-F238E27FC236}">
                                <a16:creationId xmlns:a16="http://schemas.microsoft.com/office/drawing/2014/main" id="{4909A468-70CC-512C-650B-77582D9A119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463" name="그룹 1462">
                        <a:extLst>
                          <a:ext uri="{FF2B5EF4-FFF2-40B4-BE49-F238E27FC236}">
                            <a16:creationId xmlns:a16="http://schemas.microsoft.com/office/drawing/2014/main" id="{44DEB3B6-183F-74CE-D81B-9058A77A81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464" name="Picture 16">
                          <a:extLst>
                            <a:ext uri="{FF2B5EF4-FFF2-40B4-BE49-F238E27FC236}">
                              <a16:creationId xmlns:a16="http://schemas.microsoft.com/office/drawing/2014/main" id="{37951EEF-FC53-E391-D314-74F47B9D8F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465" name="Picture 16">
                          <a:extLst>
                            <a:ext uri="{FF2B5EF4-FFF2-40B4-BE49-F238E27FC236}">
                              <a16:creationId xmlns:a16="http://schemas.microsoft.com/office/drawing/2014/main" id="{B0F50262-04A8-9CC3-C9BA-2FA88EEBFC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9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6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  <p:grpSp>
              <p:nvGrpSpPr>
                <p:cNvPr id="1069" name="그룹 1068">
                  <a:extLst>
                    <a:ext uri="{FF2B5EF4-FFF2-40B4-BE49-F238E27FC236}">
                      <a16:creationId xmlns:a16="http://schemas.microsoft.com/office/drawing/2014/main" id="{3CF946AE-E4A1-2CAE-46BA-644EA9509C58}"/>
                    </a:ext>
                  </a:extLst>
                </p:cNvPr>
                <p:cNvGrpSpPr/>
                <p:nvPr/>
              </p:nvGrpSpPr>
              <p:grpSpPr>
                <a:xfrm>
                  <a:off x="8744752" y="3950606"/>
                  <a:ext cx="3111251" cy="1088256"/>
                  <a:chOff x="8744752" y="3950606"/>
                  <a:chExt cx="3111251" cy="1088256"/>
                </a:xfrm>
              </p:grpSpPr>
              <p:grpSp>
                <p:nvGrpSpPr>
                  <p:cNvPr id="1065" name="그룹 1064">
                    <a:extLst>
                      <a:ext uri="{FF2B5EF4-FFF2-40B4-BE49-F238E27FC236}">
                        <a16:creationId xmlns:a16="http://schemas.microsoft.com/office/drawing/2014/main" id="{8CAD12AA-98E4-6033-0D23-63072E7E381A}"/>
                      </a:ext>
                    </a:extLst>
                  </p:cNvPr>
                  <p:cNvGrpSpPr/>
                  <p:nvPr/>
                </p:nvGrpSpPr>
                <p:grpSpPr>
                  <a:xfrm>
                    <a:off x="8744752" y="3950606"/>
                    <a:ext cx="1931721" cy="1088256"/>
                    <a:chOff x="8744752" y="3950606"/>
                    <a:chExt cx="1931721" cy="1088256"/>
                  </a:xfrm>
                </p:grpSpPr>
                <p:pic>
                  <p:nvPicPr>
                    <p:cNvPr id="6" name="그림 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4ACA0E76-FE22-98E6-CE49-6C7B253393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48663"/>
                    <a:stretch/>
                  </p:blipFill>
                  <p:spPr>
                    <a:xfrm>
                      <a:off x="9044605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그림 6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85427741-1D23-206F-20E5-C66EC2F36D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8663"/>
                    <a:stretch/>
                  </p:blipFill>
                  <p:spPr>
                    <a:xfrm>
                      <a:off x="9810188" y="3950606"/>
                      <a:ext cx="568315" cy="108825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직사각형 13">
                      <a:extLst>
                        <a:ext uri="{FF2B5EF4-FFF2-40B4-BE49-F238E27FC236}">
                          <a16:creationId xmlns:a16="http://schemas.microsoft.com/office/drawing/2014/main" id="{617B71CA-1050-9CC7-E424-E88F33CC4F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7239" y="4327799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036" name="그룹 1035">
                      <a:extLst>
                        <a:ext uri="{FF2B5EF4-FFF2-40B4-BE49-F238E27FC236}">
                          <a16:creationId xmlns:a16="http://schemas.microsoft.com/office/drawing/2014/main" id="{E4B12486-7542-F3E5-EA39-7D2FC42C06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44752" y="3958749"/>
                      <a:ext cx="814215" cy="440194"/>
                      <a:chOff x="8225269" y="4001152"/>
                      <a:chExt cx="814215" cy="440194"/>
                    </a:xfrm>
                  </p:grpSpPr>
                  <p:sp>
                    <p:nvSpPr>
                      <p:cNvPr id="1038" name="TextBox 1037">
                        <a:extLst>
                          <a:ext uri="{FF2B5EF4-FFF2-40B4-BE49-F238E27FC236}">
                            <a16:creationId xmlns:a16="http://schemas.microsoft.com/office/drawing/2014/main" id="{3DCB539A-62C7-4CE4-DA06-761D8171E09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25269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rIns="9000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Slot_L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40" name="그룹 1039">
                        <a:extLst>
                          <a:ext uri="{FF2B5EF4-FFF2-40B4-BE49-F238E27FC236}">
                            <a16:creationId xmlns:a16="http://schemas.microsoft.com/office/drawing/2014/main" id="{E64DC0F6-1433-AD68-38B7-FDE9826DEF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3995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48" name="타원 1047">
                          <a:extLst>
                            <a:ext uri="{FF2B5EF4-FFF2-40B4-BE49-F238E27FC236}">
                              <a16:creationId xmlns:a16="http://schemas.microsoft.com/office/drawing/2014/main" id="{BDC12B05-E9DB-7164-90EC-6585A6FB5E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49" name="연결선: 꺾임 1048">
                          <a:extLst>
                            <a:ext uri="{FF2B5EF4-FFF2-40B4-BE49-F238E27FC236}">
                              <a16:creationId xmlns:a16="http://schemas.microsoft.com/office/drawing/2014/main" id="{88D5DB85-B75C-083E-CDF6-C07755C33F6E}"/>
                            </a:ext>
                          </a:extLst>
                        </p:cNvPr>
                        <p:cNvCxnSpPr>
                          <a:cxnSpLocks/>
                          <a:stCxn id="1048" idx="0"/>
                          <a:endCxn id="1038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E6FAB985-22A1-AA82-6BD5-ADD2B39174D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9848288" y="4327427"/>
                      <a:ext cx="334616" cy="33461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  <a:alpha val="95000"/>
                      </a:schemeClr>
                    </a:solidFill>
                    <a:ln w="1270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grpSp>
                  <p:nvGrpSpPr>
                    <p:cNvPr id="1035" name="그룹 1034">
                      <a:extLst>
                        <a:ext uri="{FF2B5EF4-FFF2-40B4-BE49-F238E27FC236}">
                          <a16:creationId xmlns:a16="http://schemas.microsoft.com/office/drawing/2014/main" id="{8B29B802-00F6-7019-82C6-EC38DF2FDD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62258" y="3958749"/>
                      <a:ext cx="814215" cy="440194"/>
                      <a:chOff x="9575034" y="4001152"/>
                      <a:chExt cx="814215" cy="440194"/>
                    </a:xfrm>
                  </p:grpSpPr>
                  <p:sp>
                    <p:nvSpPr>
                      <p:cNvPr id="1050" name="TextBox 1049">
                        <a:extLst>
                          <a:ext uri="{FF2B5EF4-FFF2-40B4-BE49-F238E27FC236}">
                            <a16:creationId xmlns:a16="http://schemas.microsoft.com/office/drawing/2014/main" id="{5DFB34EC-55D1-36D2-73F5-7CF890AC1FEC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9974564" y="4001152"/>
                        <a:ext cx="41468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0000" rIns="0" rtlCol="0">
                        <a:spAutoFit/>
                      </a:bodyPr>
                      <a:lstStyle/>
                      <a:p>
                        <a:r>
                          <a:rPr lang="en-US" altLang="ko-KR" sz="900" dirty="0" err="1">
                            <a:solidFill>
                              <a:srgbClr val="D4CFC5"/>
                            </a:solidFill>
                            <a:latin typeface="Pretendard Medium" panose="02000603000000020004" pitchFamily="2" charset="-127"/>
                            <a:ea typeface="Pretendard Medium" panose="02000603000000020004" pitchFamily="2" charset="-127"/>
                            <a:cs typeface="Pretendard Medium" panose="02000603000000020004" pitchFamily="2" charset="-127"/>
                          </a:rPr>
                          <a:t>Slot_R</a:t>
                        </a:r>
                        <a:endPara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endParaRPr>
                      </a:p>
                    </p:txBody>
                  </p:sp>
                  <p:grpSp>
                    <p:nvGrpSpPr>
                      <p:cNvPr id="1054" name="그룹 1053">
                        <a:extLst>
                          <a:ext uri="{FF2B5EF4-FFF2-40B4-BE49-F238E27FC236}">
                            <a16:creationId xmlns:a16="http://schemas.microsoft.com/office/drawing/2014/main" id="{12BAAD0C-CAEE-53B3-7706-5D99C216E6EA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9575034" y="4116568"/>
                        <a:ext cx="399530" cy="324778"/>
                        <a:chOff x="-319081" y="5548649"/>
                        <a:chExt cx="399530" cy="324778"/>
                      </a:xfrm>
                      <a:effectLst>
                        <a:glow rad="25400">
                          <a:srgbClr val="E9E9EA"/>
                        </a:glow>
                      </a:effectLst>
                    </p:grpSpPr>
                    <p:sp>
                      <p:nvSpPr>
                        <p:cNvPr id="1056" name="타원 1055">
                          <a:extLst>
                            <a:ext uri="{FF2B5EF4-FFF2-40B4-BE49-F238E27FC236}">
                              <a16:creationId xmlns:a16="http://schemas.microsoft.com/office/drawing/2014/main" id="{329528F6-1801-D3DE-BDD5-DE1414D4A5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49" y="5801427"/>
                          <a:ext cx="72000" cy="72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2700">
                          <a:solidFill>
                            <a:srgbClr val="60555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cxnSp>
                      <p:nvCxnSpPr>
                        <p:cNvPr id="1060" name="연결선: 꺾임 1059">
                          <a:extLst>
                            <a:ext uri="{FF2B5EF4-FFF2-40B4-BE49-F238E27FC236}">
                              <a16:creationId xmlns:a16="http://schemas.microsoft.com/office/drawing/2014/main" id="{EF388744-8AA9-2050-EBF4-F6FBCA595206}"/>
                            </a:ext>
                          </a:extLst>
                        </p:cNvPr>
                        <p:cNvCxnSpPr>
                          <a:cxnSpLocks/>
                          <a:stCxn id="1056" idx="0"/>
                          <a:endCxn id="1050" idx="3"/>
                        </p:cNvCxnSpPr>
                        <p:nvPr/>
                      </p:nvCxnSpPr>
                      <p:spPr>
                        <a:xfrm rot="16200000" flipV="1">
                          <a:off x="-263705" y="5493273"/>
                          <a:ext cx="252778" cy="363530"/>
                        </a:xfrm>
                        <a:prstGeom prst="bentConnector2">
                          <a:avLst/>
                        </a:prstGeom>
                        <a:ln w="12700">
                          <a:solidFill>
                            <a:srgbClr val="60555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1055" name="그룹 1054">
                    <a:extLst>
                      <a:ext uri="{FF2B5EF4-FFF2-40B4-BE49-F238E27FC236}">
                        <a16:creationId xmlns:a16="http://schemas.microsoft.com/office/drawing/2014/main" id="{46598DCA-FA5D-B1EA-43A3-213E40BAE798}"/>
                      </a:ext>
                    </a:extLst>
                  </p:cNvPr>
                  <p:cNvGrpSpPr/>
                  <p:nvPr/>
                </p:nvGrpSpPr>
                <p:grpSpPr>
                  <a:xfrm>
                    <a:off x="10746636" y="3950606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053" name="그룹 1052">
                      <a:extLst>
                        <a:ext uri="{FF2B5EF4-FFF2-40B4-BE49-F238E27FC236}">
                          <a16:creationId xmlns:a16="http://schemas.microsoft.com/office/drawing/2014/main" id="{9583A3D7-8B71-C80D-1DAC-8A7F838B4E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030" name="그림 1029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A0ACE05-DD86-ABB5-E4D0-CB8F441851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037" name="그룹 1036">
                        <a:extLst>
                          <a:ext uri="{FF2B5EF4-FFF2-40B4-BE49-F238E27FC236}">
                            <a16:creationId xmlns:a16="http://schemas.microsoft.com/office/drawing/2014/main" id="{385B84F1-A9B0-1DBF-5E9E-EC3AE66100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039" name="그룹 1038">
                          <a:extLst>
                            <a:ext uri="{FF2B5EF4-FFF2-40B4-BE49-F238E27FC236}">
                              <a16:creationId xmlns:a16="http://schemas.microsoft.com/office/drawing/2014/main" id="{8D946F3F-DC05-A0D8-1CFA-AB34135167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044" name="Picture 16">
                            <a:extLst>
                              <a:ext uri="{FF2B5EF4-FFF2-40B4-BE49-F238E27FC236}">
                                <a16:creationId xmlns:a16="http://schemas.microsoft.com/office/drawing/2014/main" id="{18CF5F0F-408F-CA8D-F906-53898BABCE1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5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5" name="Picture 16">
                            <a:extLst>
                              <a:ext uri="{FF2B5EF4-FFF2-40B4-BE49-F238E27FC236}">
                                <a16:creationId xmlns:a16="http://schemas.microsoft.com/office/drawing/2014/main" id="{04768360-4775-B18E-9CC8-8FF5F6911CE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7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041" name="그룹 1040">
                          <a:extLst>
                            <a:ext uri="{FF2B5EF4-FFF2-40B4-BE49-F238E27FC236}">
                              <a16:creationId xmlns:a16="http://schemas.microsoft.com/office/drawing/2014/main" id="{1E5E5ADF-A909-67EE-C4D6-1225DA502B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042" name="Picture 16">
                            <a:extLst>
                              <a:ext uri="{FF2B5EF4-FFF2-40B4-BE49-F238E27FC236}">
                                <a16:creationId xmlns:a16="http://schemas.microsoft.com/office/drawing/2014/main" id="{458E5B45-D784-1D34-D86A-AEAC3C76980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043" name="Picture 16">
                            <a:extLst>
                              <a:ext uri="{FF2B5EF4-FFF2-40B4-BE49-F238E27FC236}">
                                <a16:creationId xmlns:a16="http://schemas.microsoft.com/office/drawing/2014/main" id="{065157AA-65B8-CBE2-BBCF-A4EDD2FAEE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8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6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052" name="그룹 1051">
                      <a:extLst>
                        <a:ext uri="{FF2B5EF4-FFF2-40B4-BE49-F238E27FC236}">
                          <a16:creationId xmlns:a16="http://schemas.microsoft.com/office/drawing/2014/main" id="{BC323D70-D995-2C9C-2C6B-097560E498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031" name="그림 1030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8B029D37-6F2F-913D-1BA5-EDB680A5E47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51" name="그림 1050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AED2832-4047-574D-F0A3-C389D2DD75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</p:grpSp>
          </p:grpSp>
        </p:grpSp>
      </p:grp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D5E5D894-01A7-A89B-7033-16B917F5D93C}"/>
              </a:ext>
            </a:extLst>
          </p:cNvPr>
          <p:cNvGrpSpPr/>
          <p:nvPr/>
        </p:nvGrpSpPr>
        <p:grpSpPr>
          <a:xfrm>
            <a:off x="6502849" y="3161606"/>
            <a:ext cx="5462139" cy="231923"/>
            <a:chOff x="6502849" y="3161606"/>
            <a:chExt cx="5462139" cy="231923"/>
          </a:xfrm>
        </p:grpSpPr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480978BE-B3CA-8278-4071-70A68810B770}"/>
                </a:ext>
              </a:extLst>
            </p:cNvPr>
            <p:cNvSpPr txBox="1"/>
            <p:nvPr/>
          </p:nvSpPr>
          <p:spPr>
            <a:xfrm>
              <a:off x="7072691" y="3169845"/>
              <a:ext cx="3283619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Slot_M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값을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Slot_L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Slot_R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ZOrder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값보다 높게 설정합니다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cxnSp>
          <p:nvCxnSpPr>
            <p:cNvPr id="1373" name="직선 연결선 1372">
              <a:extLst>
                <a:ext uri="{FF2B5EF4-FFF2-40B4-BE49-F238E27FC236}">
                  <a16:creationId xmlns:a16="http://schemas.microsoft.com/office/drawing/2014/main" id="{53764166-120E-458E-074A-7FE9E934F483}"/>
                </a:ext>
              </a:extLst>
            </p:cNvPr>
            <p:cNvCxnSpPr>
              <a:cxnSpLocks/>
              <a:stCxn id="1377" idx="2"/>
            </p:cNvCxnSpPr>
            <p:nvPr/>
          </p:nvCxnSpPr>
          <p:spPr>
            <a:xfrm>
              <a:off x="6787951" y="3393529"/>
              <a:ext cx="5177037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7" name="직사각형 1376">
              <a:extLst>
                <a:ext uri="{FF2B5EF4-FFF2-40B4-BE49-F238E27FC236}">
                  <a16:creationId xmlns:a16="http://schemas.microsoft.com/office/drawing/2014/main" id="{6AEBD7A3-7239-8754-8C80-7061465A6E16}"/>
                </a:ext>
              </a:extLst>
            </p:cNvPr>
            <p:cNvSpPr>
              <a:spLocks/>
            </p:cNvSpPr>
            <p:nvPr/>
          </p:nvSpPr>
          <p:spPr>
            <a:xfrm>
              <a:off x="6502849" y="316160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슬롯 위치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56900A-5EC4-AC90-54DF-966A65C6EFF3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7886E9-B123-4EEE-580C-101A7562A5BC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511C99-4F6B-A693-85E3-945E26B709D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DAA4A-42D7-E0BA-C3AD-4ECCB90605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152C-7849-955B-2CF4-9F34D657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D573A-371F-1E5F-F87C-8EC6C9EC0E0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53A358-F5F0-40A2-F80A-A33BEBD078D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5128C-E93D-50EA-C4DD-8AA6F90A472F}"/>
                </a:ext>
              </a:extLst>
            </p:cNvPr>
            <p:cNvSpPr txBox="1"/>
            <p:nvPr/>
          </p:nvSpPr>
          <p:spPr>
            <a:xfrm>
              <a:off x="1637797" y="708257"/>
              <a:ext cx="981628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6BDA-1132-C1EB-3C46-169243D8B625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6819101-88C9-EFB6-32A7-54966B25ED5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8FA9BE71-8F9F-C904-493A-817E94C3443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84604D7-C19B-CFB0-088B-00F1F314033D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78A94797-3D98-2321-D81D-48F25A21BD9D}"/>
                  </a:ext>
                </a:extLst>
              </p:cNvPr>
              <p:cNvCxnSpPr>
                <a:cxnSpLocks/>
                <a:stCxn id="80" idx="4"/>
                <a:endCxn id="79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338BD58-A7AC-58FC-0EBE-28F1E1D7C851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C690EA4-5F11-5CAF-C98B-2CBBD922C1C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65C27C0A-FA30-5DCC-135D-B4A4B6792F1A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6532591" cy="161583"/>
                <a:chOff x="1700548" y="661219"/>
                <a:chExt cx="6532591" cy="161583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41588F-9C13-B9C7-04F3-96E559D5B92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653259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전투 상황에서 순간적인 판단을 요구하는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리스크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이에 합당한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리턴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으로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기록 모드의 전략적인 활용을 유도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346873E-CE24-777F-8193-886E2FB5907B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2FDB981-6300-8345-8896-AFCF05C7A9F6}"/>
              </a:ext>
            </a:extLst>
          </p:cNvPr>
          <p:cNvGrpSpPr/>
          <p:nvPr/>
        </p:nvGrpSpPr>
        <p:grpSpPr>
          <a:xfrm>
            <a:off x="1450975" y="1078655"/>
            <a:ext cx="4207883" cy="712709"/>
            <a:chOff x="1450975" y="902429"/>
            <a:chExt cx="4207883" cy="712709"/>
          </a:xfrm>
        </p:grpSpPr>
        <p:sp>
          <p:nvSpPr>
            <p:cNvPr id="1345" name="TextBox 1344">
              <a:extLst>
                <a:ext uri="{FF2B5EF4-FFF2-40B4-BE49-F238E27FC236}">
                  <a16:creationId xmlns:a16="http://schemas.microsoft.com/office/drawing/2014/main" id="{A96E8366-9EB2-A4F1-4BFB-307947E1FBC6}"/>
                </a:ext>
              </a:extLst>
            </p:cNvPr>
            <p:cNvSpPr txBox="1"/>
            <p:nvPr/>
          </p:nvSpPr>
          <p:spPr>
            <a:xfrm>
              <a:off x="1450975" y="902429"/>
              <a:ext cx="4207883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두 번 기록하게 되면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 활성화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346" name="TextBox 1345">
              <a:extLst>
                <a:ext uri="{FF2B5EF4-FFF2-40B4-BE49-F238E27FC236}">
                  <a16:creationId xmlns:a16="http://schemas.microsoft.com/office/drawing/2014/main" id="{C9B2716D-FBC8-1E0E-C618-431021E42611}"/>
                </a:ext>
              </a:extLst>
            </p:cNvPr>
            <p:cNvSpPr txBox="1"/>
            <p:nvPr/>
          </p:nvSpPr>
          <p:spPr>
            <a:xfrm>
              <a:off x="1450975" y="1150908"/>
              <a:ext cx="3852635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스킬은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액티브 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기록 모드에서만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피해량 증가 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청명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멸화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겁화의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보석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장착할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347" name="TextBox 1346">
            <a:extLst>
              <a:ext uri="{FF2B5EF4-FFF2-40B4-BE49-F238E27FC236}">
                <a16:creationId xmlns:a16="http://schemas.microsoft.com/office/drawing/2014/main" id="{9009EF21-B37E-6D52-FF51-CF2DBD1AB9CC}"/>
              </a:ext>
            </a:extLst>
          </p:cNvPr>
          <p:cNvSpPr txBox="1"/>
          <p:nvPr/>
        </p:nvSpPr>
        <p:spPr>
          <a:xfrm>
            <a:off x="1450975" y="3030801"/>
            <a:ext cx="477855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남아있는 아이덴티티 게이지를 모두 소모하고 기록 모드가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1498" name="그룹 1497">
            <a:extLst>
              <a:ext uri="{FF2B5EF4-FFF2-40B4-BE49-F238E27FC236}">
                <a16:creationId xmlns:a16="http://schemas.microsoft.com/office/drawing/2014/main" id="{F2445007-3481-CD0C-9B14-BABA3DAF084D}"/>
              </a:ext>
            </a:extLst>
          </p:cNvPr>
          <p:cNvGrpSpPr/>
          <p:nvPr/>
        </p:nvGrpSpPr>
        <p:grpSpPr>
          <a:xfrm>
            <a:off x="1786179" y="1886302"/>
            <a:ext cx="3192735" cy="805687"/>
            <a:chOff x="1831960" y="2623313"/>
            <a:chExt cx="3192735" cy="805687"/>
          </a:xfrm>
        </p:grpSpPr>
        <p:grpSp>
          <p:nvGrpSpPr>
            <p:cNvPr id="1489" name="그룹 1488">
              <a:extLst>
                <a:ext uri="{FF2B5EF4-FFF2-40B4-BE49-F238E27FC236}">
                  <a16:creationId xmlns:a16="http://schemas.microsoft.com/office/drawing/2014/main" id="{9C0EE4D7-0117-3C93-9D03-53F8D2DA31AD}"/>
                </a:ext>
              </a:extLst>
            </p:cNvPr>
            <p:cNvGrpSpPr/>
            <p:nvPr/>
          </p:nvGrpSpPr>
          <p:grpSpPr>
            <a:xfrm>
              <a:off x="2935203" y="2623313"/>
              <a:ext cx="2089492" cy="790339"/>
              <a:chOff x="3007999" y="2306356"/>
              <a:chExt cx="2089492" cy="790339"/>
            </a:xfrm>
          </p:grpSpPr>
          <p:sp>
            <p:nvSpPr>
              <p:cNvPr id="1481" name="직사각형 1480">
                <a:extLst>
                  <a:ext uri="{FF2B5EF4-FFF2-40B4-BE49-F238E27FC236}">
                    <a16:creationId xmlns:a16="http://schemas.microsoft.com/office/drawing/2014/main" id="{049DD3D6-0CF2-9E0D-786B-C9B2DC1FC6D1}"/>
                  </a:ext>
                </a:extLst>
              </p:cNvPr>
              <p:cNvSpPr/>
              <p:nvPr/>
            </p:nvSpPr>
            <p:spPr>
              <a:xfrm>
                <a:off x="3007999" y="2306356"/>
                <a:ext cx="2089492" cy="790339"/>
              </a:xfrm>
              <a:prstGeom prst="rect">
                <a:avLst/>
              </a:prstGeom>
              <a:solidFill>
                <a:srgbClr val="24201E"/>
              </a:solidFill>
              <a:ln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88" name="그룹 1487">
                <a:extLst>
                  <a:ext uri="{FF2B5EF4-FFF2-40B4-BE49-F238E27FC236}">
                    <a16:creationId xmlns:a16="http://schemas.microsoft.com/office/drawing/2014/main" id="{12C37529-64D3-CADB-0979-2A1D3BEA8280}"/>
                  </a:ext>
                </a:extLst>
              </p:cNvPr>
              <p:cNvGrpSpPr/>
              <p:nvPr/>
            </p:nvGrpSpPr>
            <p:grpSpPr>
              <a:xfrm>
                <a:off x="3100561" y="2391424"/>
                <a:ext cx="1904369" cy="635443"/>
                <a:chOff x="3100561" y="2391424"/>
                <a:chExt cx="1904369" cy="635443"/>
              </a:xfrm>
            </p:grpSpPr>
            <p:cxnSp>
              <p:nvCxnSpPr>
                <p:cNvPr id="1075" name="직선 연결선 1074">
                  <a:extLst>
                    <a:ext uri="{FF2B5EF4-FFF2-40B4-BE49-F238E27FC236}">
                      <a16:creationId xmlns:a16="http://schemas.microsoft.com/office/drawing/2014/main" id="{E362DD3C-3150-7AF0-59D3-BF183F50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0561" y="2871985"/>
                  <a:ext cx="1904369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71B419A-60C3-290D-9D34-8B6F65A6A41C}"/>
                    </a:ext>
                  </a:extLst>
                </p:cNvPr>
                <p:cNvSpPr txBox="1"/>
                <p:nvPr/>
              </p:nvSpPr>
              <p:spPr>
                <a:xfrm>
                  <a:off x="3127407" y="2903756"/>
                  <a:ext cx="37830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추가 효과</a:t>
                  </a:r>
                  <a:endParaRPr lang="en-US" altLang="ko-KR" sz="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477" name="TextBox 1476">
                  <a:extLst>
                    <a:ext uri="{FF2B5EF4-FFF2-40B4-BE49-F238E27FC236}">
                      <a16:creationId xmlns:a16="http://schemas.microsoft.com/office/drawing/2014/main" id="{CECC7F97-BE50-2BD7-589D-2B43C66CD483}"/>
                    </a:ext>
                  </a:extLst>
                </p:cNvPr>
                <p:cNvSpPr txBox="1"/>
                <p:nvPr/>
              </p:nvSpPr>
              <p:spPr>
                <a:xfrm>
                  <a:off x="3584392" y="2903756"/>
                  <a:ext cx="98424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Aft>
                      <a:spcPts val="500"/>
                    </a:spcAft>
                  </a:pP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기본 공격력 </a:t>
                  </a:r>
                  <a:r>
                    <a:rPr lang="en-US" altLang="ko-KR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1.20% </a:t>
                  </a:r>
                  <a:r>
                    <a:rPr lang="ko-KR" altLang="en-US" sz="800" dirty="0">
                      <a:solidFill>
                        <a:srgbClr val="92D050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증가</a:t>
                  </a:r>
                  <a:endParaRPr lang="en-US" altLang="ko-KR" sz="800" dirty="0">
                    <a:solidFill>
                      <a:srgbClr val="92D05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8459BF97-DA44-CEA9-DC84-5DAA06F548CF}"/>
                    </a:ext>
                  </a:extLst>
                </p:cNvPr>
                <p:cNvGrpSpPr/>
                <p:nvPr/>
              </p:nvGrpSpPr>
              <p:grpSpPr>
                <a:xfrm>
                  <a:off x="3100561" y="2391424"/>
                  <a:ext cx="1644405" cy="432000"/>
                  <a:chOff x="3100561" y="2391424"/>
                  <a:chExt cx="1644405" cy="432000"/>
                </a:xfrm>
              </p:grpSpPr>
              <p:grpSp>
                <p:nvGrpSpPr>
                  <p:cNvPr id="1478" name="그룹 1477">
                    <a:extLst>
                      <a:ext uri="{FF2B5EF4-FFF2-40B4-BE49-F238E27FC236}">
                        <a16:creationId xmlns:a16="http://schemas.microsoft.com/office/drawing/2014/main" id="{E7AB54AE-F8F7-DB87-46B7-4475441F5D26}"/>
                      </a:ext>
                    </a:extLst>
                  </p:cNvPr>
                  <p:cNvGrpSpPr/>
                  <p:nvPr/>
                </p:nvGrpSpPr>
                <p:grpSpPr>
                  <a:xfrm>
                    <a:off x="3584392" y="2391424"/>
                    <a:ext cx="1160574" cy="294990"/>
                    <a:chOff x="3272683" y="2634509"/>
                    <a:chExt cx="1160574" cy="294990"/>
                  </a:xfrm>
                </p:grpSpPr>
                <p:sp>
                  <p:nvSpPr>
                    <p:cNvPr id="1072" name="TextBox 1071">
                      <a:extLst>
                        <a:ext uri="{FF2B5EF4-FFF2-40B4-BE49-F238E27FC236}">
                          <a16:creationId xmlns:a16="http://schemas.microsoft.com/office/drawing/2014/main" id="{F654EE7A-F7F8-4483-F477-9F8979DE2D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806388"/>
                      <a:ext cx="1160574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800" dirty="0">
                          <a:solidFill>
                            <a:srgbClr val="D5C44A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피해 </a:t>
                      </a:r>
                      <a:r>
                        <a:rPr lang="en-US" altLang="ko-KR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44.00% </a:t>
                      </a:r>
                      <a:r>
                        <a:rPr lang="ko-KR" altLang="en-US" sz="8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endParaRPr lang="en-US" altLang="ko-KR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p:txBody>
                </p:sp>
                <p:sp>
                  <p:nvSpPr>
                    <p:cNvPr id="1074" name="TextBox 1073">
                      <a:extLst>
                        <a:ext uri="{FF2B5EF4-FFF2-40B4-BE49-F238E27FC236}">
                          <a16:creationId xmlns:a16="http://schemas.microsoft.com/office/drawing/2014/main" id="{E438AA33-60F2-5105-970F-732C55A3B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2683" y="2634509"/>
                      <a:ext cx="442429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>
                        <a:spcAft>
                          <a:spcPts val="500"/>
                        </a:spcAft>
                      </a:pPr>
                      <a:r>
                        <a:rPr lang="ko-KR" altLang="en-US" sz="10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클러스터</a:t>
                      </a:r>
                      <a:endParaRPr lang="en-US" altLang="ko-KR" sz="1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p:txBody>
                </p:sp>
              </p:grpSp>
              <p:grpSp>
                <p:nvGrpSpPr>
                  <p:cNvPr id="1486" name="그룹 1485">
                    <a:extLst>
                      <a:ext uri="{FF2B5EF4-FFF2-40B4-BE49-F238E27FC236}">
                        <a16:creationId xmlns:a16="http://schemas.microsoft.com/office/drawing/2014/main" id="{33760DCA-AE88-8FBC-5EA4-3FBD40AB211F}"/>
                      </a:ext>
                    </a:extLst>
                  </p:cNvPr>
                  <p:cNvGrpSpPr/>
                  <p:nvPr/>
                </p:nvGrpSpPr>
                <p:grpSpPr>
                  <a:xfrm>
                    <a:off x="3100561" y="2391424"/>
                    <a:ext cx="432000" cy="432000"/>
                    <a:chOff x="3100561" y="2391424"/>
                    <a:chExt cx="432000" cy="432000"/>
                  </a:xfrm>
                </p:grpSpPr>
                <p:sp>
                  <p:nvSpPr>
                    <p:cNvPr id="1086" name="직사각형 1085">
                      <a:extLst>
                        <a:ext uri="{FF2B5EF4-FFF2-40B4-BE49-F238E27FC236}">
                          <a16:creationId xmlns:a16="http://schemas.microsoft.com/office/drawing/2014/main" id="{F2E8E1DD-0482-CA04-C765-E42A2C0EC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0561" y="2391424"/>
                      <a:ext cx="432000" cy="432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485" name="그림 1484" descr="소용돌이, 우주, 대기권 밖, 천체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F0612E00-650A-38CD-56A7-088E2B6BBD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934" b="21934"/>
                    <a:stretch/>
                  </p:blipFill>
                  <p:spPr>
                    <a:xfrm rot="16200000">
                      <a:off x="3111361" y="2402225"/>
                      <a:ext cx="410400" cy="4104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497" name="그룹 1496">
              <a:extLst>
                <a:ext uri="{FF2B5EF4-FFF2-40B4-BE49-F238E27FC236}">
                  <a16:creationId xmlns:a16="http://schemas.microsoft.com/office/drawing/2014/main" id="{ACCAA608-6C41-710B-D7BA-EFB035E5A4D6}"/>
                </a:ext>
              </a:extLst>
            </p:cNvPr>
            <p:cNvGrpSpPr/>
            <p:nvPr/>
          </p:nvGrpSpPr>
          <p:grpSpPr>
            <a:xfrm>
              <a:off x="1831960" y="2735010"/>
              <a:ext cx="1101416" cy="693990"/>
              <a:chOff x="1831960" y="2735010"/>
              <a:chExt cx="1101416" cy="693990"/>
            </a:xfrm>
          </p:grpSpPr>
          <p:grpSp>
            <p:nvGrpSpPr>
              <p:cNvPr id="1085" name="그룹 1084">
                <a:extLst>
                  <a:ext uri="{FF2B5EF4-FFF2-40B4-BE49-F238E27FC236}">
                    <a16:creationId xmlns:a16="http://schemas.microsoft.com/office/drawing/2014/main" id="{49A78172-23AD-BA25-7E9C-30537749CD90}"/>
                  </a:ext>
                </a:extLst>
              </p:cNvPr>
              <p:cNvGrpSpPr/>
              <p:nvPr/>
            </p:nvGrpSpPr>
            <p:grpSpPr>
              <a:xfrm>
                <a:off x="1831960" y="2751540"/>
                <a:ext cx="677460" cy="677460"/>
                <a:chOff x="2380387" y="3177918"/>
                <a:chExt cx="1076475" cy="1076475"/>
              </a:xfrm>
            </p:grpSpPr>
            <p:pic>
              <p:nvPicPr>
                <p:cNvPr id="1084" name="그림 1083">
                  <a:extLst>
                    <a:ext uri="{FF2B5EF4-FFF2-40B4-BE49-F238E27FC236}">
                      <a16:creationId xmlns:a16="http://schemas.microsoft.com/office/drawing/2014/main" id="{4F4D6020-DBB2-3435-2F80-E903E643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8053" y1="33071" x2="38053" y2="60630"/>
                              <a14:foregroundMark x1="26549" y1="33071" x2="14159" y2="56693"/>
                              <a14:foregroundMark x1="20354" y1="35433" x2="23894" y2="66142"/>
                              <a14:foregroundMark x1="18584" y1="62992" x2="38053" y2="77165"/>
                              <a14:foregroundMark x1="72622" y1="76976" x2="73451" y2="77165"/>
                              <a14:foregroundMark x1="70000" y1="76378" x2="71100" y2="76629"/>
                              <a14:foregroundMark x1="38938" y1="69291" x2="59647" y2="74016"/>
                              <a14:foregroundMark x1="85841" y1="53543" x2="71681" y2="69291"/>
                              <a14:foregroundMark x1="80531" y1="48031" x2="71681" y2="66142"/>
                              <a14:foregroundMark x1="26549" y1="25984" x2="20354" y2="37008"/>
                              <a14:foregroundMark x1="25664" y1="22047" x2="48673" y2="16535"/>
                              <a14:backgroundMark x1="69027" y1="79528" x2="70796" y2="79528"/>
                              <a14:backgroundMark x1="72566" y1="77953" x2="72566" y2="77953"/>
                              <a14:backgroundMark x1="72566" y1="77953" x2="72566" y2="77953"/>
                              <a14:backgroundMark x1="72566" y1="76378" x2="72566" y2="76378"/>
                              <a14:backgroundMark x1="70796" y1="77953" x2="70796" y2="77953"/>
                              <a14:backgroundMark x1="75221" y1="74016" x2="75221" y2="76378"/>
                              <a14:backgroundMark x1="70796" y1="77953" x2="70796" y2="7795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125" t="10825" r="8177" b="15768"/>
                <a:stretch/>
              </p:blipFill>
              <p:spPr>
                <a:xfrm>
                  <a:off x="2479041" y="3274535"/>
                  <a:ext cx="868680" cy="888116"/>
                </a:xfrm>
                <a:prstGeom prst="rect">
                  <a:avLst/>
                </a:prstGeom>
              </p:spPr>
            </p:pic>
            <p:pic>
              <p:nvPicPr>
                <p:cNvPr id="1077" name="Picture 10">
                  <a:extLst>
                    <a:ext uri="{FF2B5EF4-FFF2-40B4-BE49-F238E27FC236}">
                      <a16:creationId xmlns:a16="http://schemas.microsoft.com/office/drawing/2014/main" id="{0D37EA99-C8BE-B27C-4DAA-A4A339030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80387" y="3177918"/>
                  <a:ext cx="1076475" cy="10764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491" name="연결선: 꺾임 1490">
                <a:extLst>
                  <a:ext uri="{FF2B5EF4-FFF2-40B4-BE49-F238E27FC236}">
                    <a16:creationId xmlns:a16="http://schemas.microsoft.com/office/drawing/2014/main" id="{6D190C11-598B-497D-DB9D-FBFB4B78C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926" y="2735010"/>
                <a:ext cx="492450" cy="355260"/>
              </a:xfrm>
              <a:prstGeom prst="bentConnector3">
                <a:avLst/>
              </a:prstGeom>
              <a:ln>
                <a:solidFill>
                  <a:srgbClr val="D4CFC5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8" name="그룹 1557">
            <a:extLst>
              <a:ext uri="{FF2B5EF4-FFF2-40B4-BE49-F238E27FC236}">
                <a16:creationId xmlns:a16="http://schemas.microsoft.com/office/drawing/2014/main" id="{1F2FA8C0-404B-590A-AF16-9243587A5967}"/>
              </a:ext>
            </a:extLst>
          </p:cNvPr>
          <p:cNvGrpSpPr/>
          <p:nvPr/>
        </p:nvGrpSpPr>
        <p:grpSpPr>
          <a:xfrm>
            <a:off x="1450975" y="3705694"/>
            <a:ext cx="4787265" cy="2350346"/>
            <a:chOff x="1450975" y="3429000"/>
            <a:chExt cx="4787265" cy="2350346"/>
          </a:xfrm>
        </p:grpSpPr>
        <p:sp>
          <p:nvSpPr>
            <p:cNvPr id="1499" name="직사각형 1498">
              <a:extLst>
                <a:ext uri="{FF2B5EF4-FFF2-40B4-BE49-F238E27FC236}">
                  <a16:creationId xmlns:a16="http://schemas.microsoft.com/office/drawing/2014/main" id="{701354BC-2548-1CC4-3871-B19EA1EB9D59}"/>
                </a:ext>
              </a:extLst>
            </p:cNvPr>
            <p:cNvSpPr/>
            <p:nvPr/>
          </p:nvSpPr>
          <p:spPr>
            <a:xfrm>
              <a:off x="1450975" y="3652684"/>
              <a:ext cx="4787265" cy="2126662"/>
            </a:xfrm>
            <a:prstGeom prst="rect">
              <a:avLst/>
            </a:prstGeom>
            <a:solidFill>
              <a:srgbClr val="1C1E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00" name="그룹 1499">
              <a:extLst>
                <a:ext uri="{FF2B5EF4-FFF2-40B4-BE49-F238E27FC236}">
                  <a16:creationId xmlns:a16="http://schemas.microsoft.com/office/drawing/2014/main" id="{7ADD8991-7B7C-9392-69CF-7A481B2487FA}"/>
                </a:ext>
              </a:extLst>
            </p:cNvPr>
            <p:cNvGrpSpPr/>
            <p:nvPr/>
          </p:nvGrpSpPr>
          <p:grpSpPr>
            <a:xfrm>
              <a:off x="1450977" y="3660377"/>
              <a:ext cx="4109984" cy="313023"/>
              <a:chOff x="6425572" y="3401740"/>
              <a:chExt cx="4109984" cy="313023"/>
            </a:xfrm>
          </p:grpSpPr>
          <p:grpSp>
            <p:nvGrpSpPr>
              <p:cNvPr id="1501" name="그룹 1500">
                <a:extLst>
                  <a:ext uri="{FF2B5EF4-FFF2-40B4-BE49-F238E27FC236}">
                    <a16:creationId xmlns:a16="http://schemas.microsoft.com/office/drawing/2014/main" id="{A13D0252-6FFA-5CA1-D668-C0850FB65186}"/>
                  </a:ext>
                </a:extLst>
              </p:cNvPr>
              <p:cNvGrpSpPr/>
              <p:nvPr/>
            </p:nvGrpSpPr>
            <p:grpSpPr>
              <a:xfrm>
                <a:off x="6425572" y="3401740"/>
                <a:ext cx="4109984" cy="313023"/>
                <a:chOff x="1439025" y="1395560"/>
                <a:chExt cx="4109984" cy="313023"/>
              </a:xfrm>
            </p:grpSpPr>
            <p:sp>
              <p:nvSpPr>
                <p:cNvPr id="1503" name="직사각형 1502">
                  <a:extLst>
                    <a:ext uri="{FF2B5EF4-FFF2-40B4-BE49-F238E27FC236}">
                      <a16:creationId xmlns:a16="http://schemas.microsoft.com/office/drawing/2014/main" id="{8F0C9ABF-E2A7-A6E6-A7BA-96C169DFFDC7}"/>
                    </a:ext>
                  </a:extLst>
                </p:cNvPr>
                <p:cNvSpPr/>
                <p:nvPr/>
              </p:nvSpPr>
              <p:spPr>
                <a:xfrm>
                  <a:off x="1439025" y="1395560"/>
                  <a:ext cx="4109984" cy="313023"/>
                </a:xfrm>
                <a:prstGeom prst="rect">
                  <a:avLst/>
                </a:prstGeom>
                <a:solidFill>
                  <a:srgbClr val="14181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04" name="TextBox 1503">
                  <a:extLst>
                    <a:ext uri="{FF2B5EF4-FFF2-40B4-BE49-F238E27FC236}">
                      <a16:creationId xmlns:a16="http://schemas.microsoft.com/office/drawing/2014/main" id="{1253E509-8180-9356-2D88-1A6D4AD1C7EC}"/>
                    </a:ext>
                  </a:extLst>
                </p:cNvPr>
                <p:cNvSpPr txBox="1"/>
                <p:nvPr/>
              </p:nvSpPr>
              <p:spPr>
                <a:xfrm>
                  <a:off x="2774278" y="1436655"/>
                  <a:ext cx="1439498" cy="23083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>
                    <a:spcAft>
                      <a:spcPts val="300"/>
                    </a:spcAft>
                  </a:pPr>
                  <a:r>
                    <a:rPr lang="ko-KR" altLang="en-US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게이지 하단의 별로 표현합니다</a:t>
                  </a:r>
                  <a:r>
                    <a: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cxnSp>
            <p:nvCxnSpPr>
              <p:cNvPr id="1502" name="직선 연결선 1501">
                <a:extLst>
                  <a:ext uri="{FF2B5EF4-FFF2-40B4-BE49-F238E27FC236}">
                    <a16:creationId xmlns:a16="http://schemas.microsoft.com/office/drawing/2014/main" id="{44EA8D87-41D0-D5BF-3612-7572ABBD11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25572" y="3714763"/>
                <a:ext cx="4109984" cy="0"/>
              </a:xfrm>
              <a:prstGeom prst="line">
                <a:avLst/>
              </a:prstGeom>
              <a:ln w="3175">
                <a:gradFill flip="none" rotWithShape="1">
                  <a:gsLst>
                    <a:gs pos="25000">
                      <a:srgbClr val="F6F4D2">
                        <a:alpha val="20000"/>
                        <a:lumMod val="20000"/>
                      </a:srgbClr>
                    </a:gs>
                    <a:gs pos="0">
                      <a:srgbClr val="F6F4D2">
                        <a:alpha val="0"/>
                        <a:lumMod val="0"/>
                      </a:srgbClr>
                    </a:gs>
                    <a:gs pos="75000">
                      <a:srgbClr val="F6F4D2">
                        <a:alpha val="20000"/>
                        <a:lumMod val="20000"/>
                      </a:srgbClr>
                    </a:gs>
                    <a:gs pos="50000">
                      <a:srgbClr val="F6F4D2">
                        <a:alpha val="20000"/>
                        <a:lumMod val="30000"/>
                      </a:srgbClr>
                    </a:gs>
                    <a:gs pos="100000">
                      <a:srgbClr val="F6F4D2">
                        <a:alpha val="0"/>
                        <a:lumMod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5" name="그룹 1504">
              <a:extLst>
                <a:ext uri="{FF2B5EF4-FFF2-40B4-BE49-F238E27FC236}">
                  <a16:creationId xmlns:a16="http://schemas.microsoft.com/office/drawing/2014/main" id="{C0F468CE-FE5C-1E99-0893-62D900FBA22E}"/>
                </a:ext>
              </a:extLst>
            </p:cNvPr>
            <p:cNvGrpSpPr/>
            <p:nvPr/>
          </p:nvGrpSpPr>
          <p:grpSpPr>
            <a:xfrm>
              <a:off x="1456554" y="3429000"/>
              <a:ext cx="4062892" cy="231923"/>
              <a:chOff x="1460890" y="1092616"/>
              <a:chExt cx="4062892" cy="231923"/>
            </a:xfrm>
          </p:grpSpPr>
          <p:sp>
            <p:nvSpPr>
              <p:cNvPr id="1506" name="TextBox 1505">
                <a:extLst>
                  <a:ext uri="{FF2B5EF4-FFF2-40B4-BE49-F238E27FC236}">
                    <a16:creationId xmlns:a16="http://schemas.microsoft.com/office/drawing/2014/main" id="{D0F6C4F9-2125-D27E-13B5-8583668148E3}"/>
                  </a:ext>
                </a:extLst>
              </p:cNvPr>
              <p:cNvSpPr txBox="1"/>
              <p:nvPr/>
            </p:nvSpPr>
            <p:spPr>
              <a:xfrm>
                <a:off x="2612160" y="1100855"/>
                <a:ext cx="845452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대략적인 크기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cxnSp>
            <p:nvCxnSpPr>
              <p:cNvPr id="1507" name="직선 연결선 1506">
                <a:extLst>
                  <a:ext uri="{FF2B5EF4-FFF2-40B4-BE49-F238E27FC236}">
                    <a16:creationId xmlns:a16="http://schemas.microsoft.com/office/drawing/2014/main" id="{F2644F46-DBB8-83E9-44CA-B1C5DFDCA14C}"/>
                  </a:ext>
                </a:extLst>
              </p:cNvPr>
              <p:cNvCxnSpPr>
                <a:cxnSpLocks/>
                <a:stCxn id="1508" idx="2"/>
              </p:cNvCxnSpPr>
              <p:nvPr/>
            </p:nvCxnSpPr>
            <p:spPr>
              <a:xfrm>
                <a:off x="1859003" y="1324539"/>
                <a:ext cx="3664779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8" name="직사각형 1507">
                <a:extLst>
                  <a:ext uri="{FF2B5EF4-FFF2-40B4-BE49-F238E27FC236}">
                    <a16:creationId xmlns:a16="http://schemas.microsoft.com/office/drawing/2014/main" id="{973482DC-E38A-71CF-E712-B1DC96DB41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796225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활성 여부 표시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511" name="그룹 1510">
              <a:extLst>
                <a:ext uri="{FF2B5EF4-FFF2-40B4-BE49-F238E27FC236}">
                  <a16:creationId xmlns:a16="http://schemas.microsoft.com/office/drawing/2014/main" id="{5B70F2BD-F161-17D4-5FF3-1CF79CCB2EB0}"/>
                </a:ext>
              </a:extLst>
            </p:cNvPr>
            <p:cNvGrpSpPr/>
            <p:nvPr/>
          </p:nvGrpSpPr>
          <p:grpSpPr>
            <a:xfrm>
              <a:off x="1848265" y="4088817"/>
              <a:ext cx="3197602" cy="1494275"/>
              <a:chOff x="1830883" y="4131205"/>
              <a:chExt cx="3197602" cy="1494275"/>
            </a:xfrm>
          </p:grpSpPr>
          <p:grpSp>
            <p:nvGrpSpPr>
              <p:cNvPr id="1512" name="그룹 1511">
                <a:extLst>
                  <a:ext uri="{FF2B5EF4-FFF2-40B4-BE49-F238E27FC236}">
                    <a16:creationId xmlns:a16="http://schemas.microsoft.com/office/drawing/2014/main" id="{3EC86811-8F41-D850-5C8A-01F04E9D51D7}"/>
                  </a:ext>
                </a:extLst>
              </p:cNvPr>
              <p:cNvGrpSpPr/>
              <p:nvPr/>
            </p:nvGrpSpPr>
            <p:grpSpPr>
              <a:xfrm>
                <a:off x="3779746" y="4131205"/>
                <a:ext cx="1248739" cy="1494275"/>
                <a:chOff x="7811125" y="1258112"/>
                <a:chExt cx="1248739" cy="1494275"/>
              </a:xfrm>
            </p:grpSpPr>
            <p:sp>
              <p:nvSpPr>
                <p:cNvPr id="1536" name="TextBox 1535">
                  <a:extLst>
                    <a:ext uri="{FF2B5EF4-FFF2-40B4-BE49-F238E27FC236}">
                      <a16:creationId xmlns:a16="http://schemas.microsoft.com/office/drawing/2014/main" id="{C12FC9A4-2D23-7D90-78AD-4136510A4FBB}"/>
                    </a:ext>
                  </a:extLst>
                </p:cNvPr>
                <p:cNvSpPr txBox="1"/>
                <p:nvPr/>
              </p:nvSpPr>
              <p:spPr>
                <a:xfrm>
                  <a:off x="7811125" y="2480518"/>
                  <a:ext cx="1248739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빛나는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37" name="그룹 1536">
                  <a:extLst>
                    <a:ext uri="{FF2B5EF4-FFF2-40B4-BE49-F238E27FC236}">
                      <a16:creationId xmlns:a16="http://schemas.microsoft.com/office/drawing/2014/main" id="{EC6C7977-7C8E-80C5-4006-021792DAC76F}"/>
                    </a:ext>
                  </a:extLst>
                </p:cNvPr>
                <p:cNvGrpSpPr/>
                <p:nvPr/>
              </p:nvGrpSpPr>
              <p:grpSpPr>
                <a:xfrm>
                  <a:off x="7877683" y="1258112"/>
                  <a:ext cx="1115624" cy="1198603"/>
                  <a:chOff x="7877683" y="1258112"/>
                  <a:chExt cx="1115624" cy="1198603"/>
                </a:xfrm>
              </p:grpSpPr>
              <p:grpSp>
                <p:nvGrpSpPr>
                  <p:cNvPr id="1544" name="그룹 1543">
                    <a:extLst>
                      <a:ext uri="{FF2B5EF4-FFF2-40B4-BE49-F238E27FC236}">
                        <a16:creationId xmlns:a16="http://schemas.microsoft.com/office/drawing/2014/main" id="{DD75F513-967D-7A16-C4D8-91C34842A1F4}"/>
                      </a:ext>
                    </a:extLst>
                  </p:cNvPr>
                  <p:cNvGrpSpPr/>
                  <p:nvPr/>
                </p:nvGrpSpPr>
                <p:grpSpPr>
                  <a:xfrm>
                    <a:off x="7877683" y="1258112"/>
                    <a:ext cx="1115624" cy="1088256"/>
                    <a:chOff x="10118223" y="5266921"/>
                    <a:chExt cx="1115624" cy="1088256"/>
                  </a:xfrm>
                </p:grpSpPr>
                <p:pic>
                  <p:nvPicPr>
                    <p:cNvPr id="1546" name="그림 1545" descr="원, 다채로움, 행성, 바이올렛색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5C851074-D4F7-19BC-1D52-A7093C94F9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-776"/>
                    <a:stretch/>
                  </p:blipFill>
                  <p:spPr>
                    <a:xfrm>
                      <a:off x="10118223" y="5266921"/>
                      <a:ext cx="1115624" cy="1088256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547" name="그룹 1546">
                      <a:extLst>
                        <a:ext uri="{FF2B5EF4-FFF2-40B4-BE49-F238E27FC236}">
                          <a16:creationId xmlns:a16="http://schemas.microsoft.com/office/drawing/2014/main" id="{837F4448-3D1A-911A-DBB9-3BDAC0DDFC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97849" y="5568421"/>
                      <a:ext cx="556372" cy="485256"/>
                      <a:chOff x="1521467" y="2783773"/>
                      <a:chExt cx="970180" cy="846171"/>
                    </a:xfrm>
                    <a:effectLst>
                      <a:glow rad="25400">
                        <a:schemeClr val="accent1"/>
                      </a:glow>
                    </a:effectLst>
                  </p:grpSpPr>
                  <p:grpSp>
                    <p:nvGrpSpPr>
                      <p:cNvPr id="1548" name="그룹 1547">
                        <a:extLst>
                          <a:ext uri="{FF2B5EF4-FFF2-40B4-BE49-F238E27FC236}">
                            <a16:creationId xmlns:a16="http://schemas.microsoft.com/office/drawing/2014/main" id="{F686DBF3-E023-BF8D-B233-CC94FC955F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97072" y="2783773"/>
                        <a:ext cx="618971" cy="846171"/>
                        <a:chOff x="1697072" y="2783773"/>
                        <a:chExt cx="618971" cy="846171"/>
                      </a:xfrm>
                    </p:grpSpPr>
                    <p:grpSp>
                      <p:nvGrpSpPr>
                        <p:cNvPr id="1552" name="그룹 1551">
                          <a:extLst>
                            <a:ext uri="{FF2B5EF4-FFF2-40B4-BE49-F238E27FC236}">
                              <a16:creationId xmlns:a16="http://schemas.microsoft.com/office/drawing/2014/main" id="{3E9EEEE3-4843-57E1-123E-D29E373F8C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97072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56" name="Picture 16">
                            <a:extLst>
                              <a:ext uri="{FF2B5EF4-FFF2-40B4-BE49-F238E27FC236}">
                                <a16:creationId xmlns:a16="http://schemas.microsoft.com/office/drawing/2014/main" id="{AD2F70A2-25B9-CAC8-DACC-CCB6BFA74B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7" name="Picture 16">
                            <a:extLst>
                              <a:ext uri="{FF2B5EF4-FFF2-40B4-BE49-F238E27FC236}">
                                <a16:creationId xmlns:a16="http://schemas.microsoft.com/office/drawing/2014/main" id="{6C8C77B3-E922-834C-9984-8DB2BF378C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53" name="그룹 1552">
                          <a:extLst>
                            <a:ext uri="{FF2B5EF4-FFF2-40B4-BE49-F238E27FC236}">
                              <a16:creationId xmlns:a16="http://schemas.microsoft.com/office/drawing/2014/main" id="{65B34930-A5A2-3252-9A9F-B8B93A9E0D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47121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54" name="Picture 16">
                            <a:extLst>
                              <a:ext uri="{FF2B5EF4-FFF2-40B4-BE49-F238E27FC236}">
                                <a16:creationId xmlns:a16="http://schemas.microsoft.com/office/drawing/2014/main" id="{6849CA16-8D8C-38DE-96EF-7E515E6D62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55" name="Picture 16">
                            <a:extLst>
                              <a:ext uri="{FF2B5EF4-FFF2-40B4-BE49-F238E27FC236}">
                                <a16:creationId xmlns:a16="http://schemas.microsoft.com/office/drawing/2014/main" id="{6C8413E2-5BBF-9547-276C-475BDF977E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1549" name="그룹 1548">
                        <a:extLst>
                          <a:ext uri="{FF2B5EF4-FFF2-40B4-BE49-F238E27FC236}">
                            <a16:creationId xmlns:a16="http://schemas.microsoft.com/office/drawing/2014/main" id="{F0F21F4F-A31A-4DD5-A18B-DBE9FE7312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1467" y="2904289"/>
                        <a:ext cx="970180" cy="605138"/>
                        <a:chOff x="1614270" y="2898436"/>
                        <a:chExt cx="970180" cy="605138"/>
                      </a:xfrm>
                    </p:grpSpPr>
                    <p:pic>
                      <p:nvPicPr>
                        <p:cNvPr id="1550" name="Picture 16">
                          <a:extLst>
                            <a:ext uri="{FF2B5EF4-FFF2-40B4-BE49-F238E27FC236}">
                              <a16:creationId xmlns:a16="http://schemas.microsoft.com/office/drawing/2014/main" id="{D323F9B5-E709-E65C-E7CC-78A0C2216C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5400000" flipH="1">
                          <a:off x="1451704" y="3061002"/>
                          <a:ext cx="605138" cy="2800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551" name="Picture 16">
                          <a:extLst>
                            <a:ext uri="{FF2B5EF4-FFF2-40B4-BE49-F238E27FC236}">
                              <a16:creationId xmlns:a16="http://schemas.microsoft.com/office/drawing/2014/main" id="{8B7E1258-ED44-C7C7-F93B-3D0A89341D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3">
                          <a:lum bright="70000" contrast="-70000"/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23022" b="64269" l="24548" r="73902">
                                      <a14:foregroundMark x1="46512" y1="23501" x2="56589" y2="25659"/>
                                      <a14:foregroundMark x1="33850" y1="31894" x2="30491" y2="33094"/>
                                      <a14:foregroundMark x1="29199" y1="34053" x2="27541" y2="35229"/>
                                      <a14:foregroundMark x1="68217" y1="34293" x2="70543" y2="34293"/>
                                      <a14:foregroundMark x1="48837" y1="26619" x2="61240" y2="30935"/>
                                      <a14:foregroundMark x1="61240" y1="29736" x2="71576" y2="31894"/>
                                      <a14:foregroundMark x1="67959" y1="31894" x2="73902" y2="34053"/>
                                      <a14:backgroundMark x1="37468" y1="63070" x2="58915" y2="71223"/>
                                      <a14:backgroundMark x1="43152" y1="62110" x2="63566" y2="62110"/>
                                      <a14:backgroundMark x1="30491" y1="59952" x2="39535" y2="61871"/>
                                      <a14:backgroundMark x1="29199" y1="49161" x2="28165" y2="43885"/>
                                      <a14:backgroundMark x1="27132" y1="38609" x2="27132" y2="39568"/>
                                      <a14:backgroundMark x1="27132" y1="37650" x2="27132" y2="37650"/>
                                      <a14:backgroundMark x1="27132" y1="35012" x2="24806" y2="38369"/>
                                      <a14:backgroundMark x1="66408" y1="50120" x2="65375" y2="52758"/>
                                      <a14:backgroundMark x1="66925" y1="49880" x2="66667" y2="50839"/>
                                      <a14:backgroundMark x1="44703" y1="51319" x2="39276" y2="50839"/>
                                      <a14:backgroundMark x1="40052" y1="52038" x2="36434" y2="49161"/>
                                      <a14:backgroundMark x1="36176" y1="53237" x2="32558" y2="54197"/>
                                      <a14:backgroundMark x1="35917" y1="53717" x2="34367" y2="50360"/>
                                      <a14:backgroundMark x1="35659" y1="52278" x2="31266" y2="49400"/>
                                      <a14:backgroundMark x1="35659" y1="50120" x2="31783" y2="50120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270" t="21870" r="25676" b="49619"/>
                        <a:stretch/>
                      </p:blipFill>
                      <p:spPr bwMode="auto">
                        <a:xfrm rot="16200000">
                          <a:off x="2141879" y="3061002"/>
                          <a:ext cx="605138" cy="2800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pSp>
                <p:nvGrpSpPr>
                  <p:cNvPr id="1539" name="그룹 1538">
                    <a:extLst>
                      <a:ext uri="{FF2B5EF4-FFF2-40B4-BE49-F238E27FC236}">
                        <a16:creationId xmlns:a16="http://schemas.microsoft.com/office/drawing/2014/main" id="{16765E82-61B9-F79F-7E6E-C539737F46B6}"/>
                      </a:ext>
                    </a:extLst>
                  </p:cNvPr>
                  <p:cNvGrpSpPr/>
                  <p:nvPr/>
                </p:nvGrpSpPr>
                <p:grpSpPr>
                  <a:xfrm>
                    <a:off x="8317075" y="2084737"/>
                    <a:ext cx="230832" cy="371978"/>
                    <a:chOff x="8317075" y="2084737"/>
                    <a:chExt cx="230832" cy="371978"/>
                  </a:xfrm>
                </p:grpSpPr>
                <p:sp>
                  <p:nvSpPr>
                    <p:cNvPr id="1540" name="별: 꼭짓점 4개 1539">
                      <a:extLst>
                        <a:ext uri="{FF2B5EF4-FFF2-40B4-BE49-F238E27FC236}">
                          <a16:creationId xmlns:a16="http://schemas.microsoft.com/office/drawing/2014/main" id="{536704D3-BB04-2CB0-42B3-883EFA995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17075" y="2084737"/>
                      <a:ext cx="230832" cy="230832"/>
                    </a:xfrm>
                    <a:prstGeom prst="star4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41" name="그룹 1540">
                      <a:extLst>
                        <a:ext uri="{FF2B5EF4-FFF2-40B4-BE49-F238E27FC236}">
                          <a16:creationId xmlns:a16="http://schemas.microsoft.com/office/drawing/2014/main" id="{1F4FE924-ADF2-2BCA-BE8F-C51FEDBB2D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42194" y="2252139"/>
                      <a:ext cx="184404" cy="204576"/>
                      <a:chOff x="8342194" y="2203371"/>
                      <a:chExt cx="184404" cy="204576"/>
                    </a:xfrm>
                  </p:grpSpPr>
                  <p:sp>
                    <p:nvSpPr>
                      <p:cNvPr id="1542" name="사각형: 둥근 모서리 1541">
                        <a:extLst>
                          <a:ext uri="{FF2B5EF4-FFF2-40B4-BE49-F238E27FC236}">
                            <a16:creationId xmlns:a16="http://schemas.microsoft.com/office/drawing/2014/main" id="{D105826D-9DED-9715-6CDB-8573BF9BB9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2194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43" name="TextBox 1542">
                        <a:extLst>
                          <a:ext uri="{FF2B5EF4-FFF2-40B4-BE49-F238E27FC236}">
                            <a16:creationId xmlns:a16="http://schemas.microsoft.com/office/drawing/2014/main" id="{5AA8683C-7CCA-642C-DC86-6D24FD1A02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3939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/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  <p:grpSp>
            <p:nvGrpSpPr>
              <p:cNvPr id="1513" name="그룹 1512">
                <a:extLst>
                  <a:ext uri="{FF2B5EF4-FFF2-40B4-BE49-F238E27FC236}">
                    <a16:creationId xmlns:a16="http://schemas.microsoft.com/office/drawing/2014/main" id="{B3DDF3A4-F358-A373-EFA0-B5774DD0D71E}"/>
                  </a:ext>
                </a:extLst>
              </p:cNvPr>
              <p:cNvGrpSpPr/>
              <p:nvPr/>
            </p:nvGrpSpPr>
            <p:grpSpPr>
              <a:xfrm>
                <a:off x="1830883" y="4131205"/>
                <a:ext cx="1362552" cy="1494275"/>
                <a:chOff x="6122035" y="1258112"/>
                <a:chExt cx="1362552" cy="1494275"/>
              </a:xfrm>
            </p:grpSpPr>
            <p:sp>
              <p:nvSpPr>
                <p:cNvPr id="1514" name="TextBox 1513">
                  <a:extLst>
                    <a:ext uri="{FF2B5EF4-FFF2-40B4-BE49-F238E27FC236}">
                      <a16:creationId xmlns:a16="http://schemas.microsoft.com/office/drawing/2014/main" id="{3E5DFB13-2384-BA8B-44AE-6CCF2BFC8591}"/>
                    </a:ext>
                  </a:extLst>
                </p:cNvPr>
                <p:cNvSpPr txBox="1"/>
                <p:nvPr/>
              </p:nvSpPr>
              <p:spPr>
                <a:xfrm>
                  <a:off x="6122035" y="2480518"/>
                  <a:ext cx="1362552" cy="271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비활성화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  <a:p>
                  <a:pPr algn="ctr">
                    <a:spcAft>
                      <a:spcPts val="200"/>
                    </a:spcAft>
                  </a:pP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게이지 하단의 별이 빛을 잃은 모습</a:t>
                  </a:r>
                  <a:endParaRPr lang="en-US" altLang="ko-KR" sz="800" dirty="0">
                    <a:solidFill>
                      <a:srgbClr val="A69C88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grpSp>
              <p:nvGrpSpPr>
                <p:cNvPr id="1515" name="그룹 1514">
                  <a:extLst>
                    <a:ext uri="{FF2B5EF4-FFF2-40B4-BE49-F238E27FC236}">
                      <a16:creationId xmlns:a16="http://schemas.microsoft.com/office/drawing/2014/main" id="{0097F782-B62F-F030-F3B2-25532E20CCCE}"/>
                    </a:ext>
                  </a:extLst>
                </p:cNvPr>
                <p:cNvGrpSpPr/>
                <p:nvPr/>
              </p:nvGrpSpPr>
              <p:grpSpPr>
                <a:xfrm>
                  <a:off x="6248628" y="1258112"/>
                  <a:ext cx="1109367" cy="1198603"/>
                  <a:chOff x="6248628" y="1258112"/>
                  <a:chExt cx="1109367" cy="1198603"/>
                </a:xfrm>
              </p:grpSpPr>
              <p:grpSp>
                <p:nvGrpSpPr>
                  <p:cNvPr id="1522" name="그룹 1521">
                    <a:extLst>
                      <a:ext uri="{FF2B5EF4-FFF2-40B4-BE49-F238E27FC236}">
                        <a16:creationId xmlns:a16="http://schemas.microsoft.com/office/drawing/2014/main" id="{C7FC920B-3C85-84D5-2DBA-B499823F45B5}"/>
                      </a:ext>
                    </a:extLst>
                  </p:cNvPr>
                  <p:cNvGrpSpPr/>
                  <p:nvPr/>
                </p:nvGrpSpPr>
                <p:grpSpPr>
                  <a:xfrm>
                    <a:off x="6248628" y="1258112"/>
                    <a:ext cx="1109367" cy="1088256"/>
                    <a:chOff x="11510928" y="3950606"/>
                    <a:chExt cx="1109367" cy="1088256"/>
                  </a:xfrm>
                </p:grpSpPr>
                <p:grpSp>
                  <p:nvGrpSpPr>
                    <p:cNvPr id="1524" name="그룹 1523">
                      <a:extLst>
                        <a:ext uri="{FF2B5EF4-FFF2-40B4-BE49-F238E27FC236}">
                          <a16:creationId xmlns:a16="http://schemas.microsoft.com/office/drawing/2014/main" id="{DEB05C0E-6340-2E33-4F23-E55FEAC521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10928" y="3950606"/>
                      <a:ext cx="568315" cy="1088256"/>
                      <a:chOff x="11510928" y="3950606"/>
                      <a:chExt cx="568315" cy="1088256"/>
                    </a:xfrm>
                  </p:grpSpPr>
                  <p:pic>
                    <p:nvPicPr>
                      <p:cNvPr id="1528" name="그림 1527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EC18CCB5-EAE7-B92C-993D-BFB4721416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8663"/>
                      <a:stretch/>
                    </p:blipFill>
                    <p:spPr>
                      <a:xfrm>
                        <a:off x="11510928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29" name="그룹 1528">
                        <a:extLst>
                          <a:ext uri="{FF2B5EF4-FFF2-40B4-BE49-F238E27FC236}">
                            <a16:creationId xmlns:a16="http://schemas.microsoft.com/office/drawing/2014/main" id="{1C4BC117-6170-39BD-E822-B0948CA823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753546" y="4334718"/>
                        <a:ext cx="234648" cy="320776"/>
                        <a:chOff x="452475" y="2783773"/>
                        <a:chExt cx="618971" cy="846171"/>
                      </a:xfrm>
                      <a:effectLst>
                        <a:glow rad="25400">
                          <a:schemeClr val="accent1"/>
                        </a:glow>
                      </a:effectLst>
                    </p:grpSpPr>
                    <p:grpSp>
                      <p:nvGrpSpPr>
                        <p:cNvPr id="1530" name="그룹 1529">
                          <a:extLst>
                            <a:ext uri="{FF2B5EF4-FFF2-40B4-BE49-F238E27FC236}">
                              <a16:creationId xmlns:a16="http://schemas.microsoft.com/office/drawing/2014/main" id="{CC97C61B-670C-65F0-92DA-7C6C70E059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2475" y="2783773"/>
                          <a:ext cx="618971" cy="846171"/>
                          <a:chOff x="297325" y="3024775"/>
                          <a:chExt cx="618971" cy="846171"/>
                        </a:xfrm>
                      </p:grpSpPr>
                      <p:pic>
                        <p:nvPicPr>
                          <p:cNvPr id="1534" name="Picture 16">
                            <a:extLst>
                              <a:ext uri="{FF2B5EF4-FFF2-40B4-BE49-F238E27FC236}">
                                <a16:creationId xmlns:a16="http://schemas.microsoft.com/office/drawing/2014/main" id="{3EC98873-1FFE-6FAF-D34B-7074572135F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9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4548" r="73902">
                                        <a14:foregroundMark x1="46512" y1="23501" x2="56589" y2="25659"/>
                                        <a14:foregroundMark x1="33850" y1="31894" x2="30491" y2="33094"/>
                                        <a14:foregroundMark x1="29199" y1="34053" x2="27541" y2="35229"/>
                                        <a14:foregroundMark x1="68217" y1="34293" x2="70543" y2="34293"/>
                                        <a14:foregroundMark x1="48837" y1="26619" x2="61240" y2="30935"/>
                                        <a14:foregroundMark x1="61240" y1="29736" x2="71576" y2="31894"/>
                                        <a14:foregroundMark x1="67959" y1="31894" x2="73902" y2="34053"/>
                                        <a14:backgroundMark x1="37468" y1="63070" x2="58915" y2="71223"/>
                                        <a14:backgroundMark x1="43152" y1="62110" x2="63566" y2="62110"/>
                                        <a14:backgroundMark x1="30491" y1="59952" x2="39535" y2="61871"/>
                                        <a14:backgroundMark x1="29199" y1="49161" x2="28165" y2="43885"/>
                                        <a14:backgroundMark x1="27132" y1="38609" x2="27132" y2="39568"/>
                                        <a14:backgroundMark x1="27132" y1="37650" x2="27132" y2="37650"/>
                                        <a14:backgroundMark x1="27132" y1="35012" x2="24806" y2="38369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rot="10800000">
                            <a:off x="297325" y="3399300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5" name="Picture 16">
                            <a:extLst>
                              <a:ext uri="{FF2B5EF4-FFF2-40B4-BE49-F238E27FC236}">
                                <a16:creationId xmlns:a16="http://schemas.microsoft.com/office/drawing/2014/main" id="{233004A3-78A1-8F2F-0BD4-9EEA1C9559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1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4269" l="27649" r="71835">
                                        <a14:foregroundMark x1="43669" y1="28058" x2="72093" y2="29017"/>
                                        <a14:foregroundMark x1="47287" y1="24700" x2="53488" y2="23501"/>
                                        <a14:foregroundMark x1="53230" y1="25420" x2="63307" y2="28058"/>
                                        <a14:foregroundMark x1="31266" y1="32134" x2="30715" y2="35286"/>
                                        <a14:foregroundMark x1="29199" y1="32134" x2="30048" y2="34160"/>
                                        <a14:foregroundMark x1="27649" y1="33813" x2="27649" y2="34969"/>
                                        <a14:foregroundMark x1="63566" y1="55875" x2="63566" y2="55875"/>
                                        <a14:foregroundMark x1="64341" y1="55396" x2="64109" y2="56041"/>
                                        <a14:backgroundMark x1="34367" y1="59712" x2="29716" y2="56115"/>
                                        <a14:backgroundMark x1="32041" y1="52998" x2="30233" y2="53237"/>
                                        <a14:backgroundMark x1="30491" y1="47482" x2="31783" y2="54916"/>
                                        <a14:backgroundMark x1="26098" y1="35492" x2="33075" y2="52518"/>
                                        <a14:backgroundMark x1="25840" y1="41247" x2="36434" y2="60671"/>
                                        <a14:backgroundMark x1="31008" y1="57794" x2="40310" y2="62830"/>
                                        <a14:backgroundMark x1="35917" y1="59233" x2="51421" y2="64269"/>
                                        <a14:backgroundMark x1="33592" y1="59233" x2="44444" y2="59952"/>
                                        <a14:backgroundMark x1="34625" y1="59952" x2="61240" y2="63549"/>
                                        <a14:backgroundMark x1="54264" y1="58993" x2="70801" y2="68345"/>
                                        <a14:backgroundMark x1="58140" y1="58993" x2="74677" y2="60911"/>
                                        <a14:backgroundMark x1="63307" y1="59952" x2="73902" y2="51559"/>
                                        <a14:backgroundMark x1="60724" y1="62590" x2="71059" y2="54436"/>
                                        <a14:backgroundMark x1="62791" y1="60911" x2="70026" y2="54436"/>
                                        <a14:backgroundMark x1="66925" y1="55875" x2="70026" y2="43165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21870" r="25676" b="30106"/>
                          <a:stretch/>
                        </p:blipFill>
                        <p:spPr bwMode="auto">
                          <a:xfrm flipH="1">
                            <a:off x="297325" y="3024775"/>
                            <a:ext cx="618971" cy="4716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1531" name="그룹 1530">
                          <a:extLst>
                            <a:ext uri="{FF2B5EF4-FFF2-40B4-BE49-F238E27FC236}">
                              <a16:creationId xmlns:a16="http://schemas.microsoft.com/office/drawing/2014/main" id="{F5EFBF17-439C-1500-B948-76BD4FF2BC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2524" y="2939526"/>
                          <a:ext cx="518872" cy="534666"/>
                          <a:chOff x="497921" y="2939526"/>
                          <a:chExt cx="518872" cy="534666"/>
                        </a:xfrm>
                      </p:grpSpPr>
                      <p:pic>
                        <p:nvPicPr>
                          <p:cNvPr id="1532" name="Picture 16">
                            <a:extLst>
                              <a:ext uri="{FF2B5EF4-FFF2-40B4-BE49-F238E27FC236}">
                                <a16:creationId xmlns:a16="http://schemas.microsoft.com/office/drawing/2014/main" id="{7509373C-6B76-FEDB-A13D-80970971AB1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5400000" flipH="1">
                            <a:off x="544191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533" name="Picture 16">
                            <a:extLst>
                              <a:ext uri="{FF2B5EF4-FFF2-40B4-BE49-F238E27FC236}">
                                <a16:creationId xmlns:a16="http://schemas.microsoft.com/office/drawing/2014/main" id="{5B294BF2-F376-9AE7-E4E4-E00E9E1D0AC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12">
                            <a:lum bright="70000" contrast="-70000"/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23022" b="68345" l="22481" r="73902">
                                        <a14:foregroundMark x1="39276" y1="68106" x2="55556" y2="64029"/>
                                        <a14:foregroundMark x1="32817" y1="60192" x2="48837" y2="64988"/>
                                        <a14:foregroundMark x1="35659" y1="63789" x2="56848" y2="68585"/>
                                        <a14:foregroundMark x1="49612" y1="62590" x2="67183" y2="63309"/>
                                        <a14:foregroundMark x1="30749" y1="48441" x2="28005" y2="43165"/>
                                        <a14:foregroundMark x1="27709" y1="43165" x2="28165" y2="46763"/>
                                        <a14:foregroundMark x1="22481" y1="32374" x2="24481" y2="34821"/>
                                        <a14:foregroundMark x1="28188" y1="43165" x2="29974" y2="55875"/>
                                        <a14:backgroundMark x1="55702" y1="70001" x2="58915" y2="71223"/>
                                        <a14:backgroundMark x1="30491" y1="59952" x2="32633" y2="60406"/>
                                        <a14:backgroundMark x1="29974" y1="30456" x2="29974" y2="43165"/>
                                        <a14:backgroundMark x1="29457" y1="32134" x2="45478" y2="31415"/>
                                        <a14:backgroundMark x1="35659" y1="27818" x2="65375" y2="26619"/>
                                        <a14:backgroundMark x1="54005" y1="28297" x2="71835" y2="29736"/>
                                        <a14:backgroundMark x1="61499" y1="31415" x2="72351" y2="32374"/>
                                        <a14:backgroundMark x1="71318" y1="34532" x2="71835" y2="34053"/>
                                        <a14:backgroundMark x1="71318" y1="36211" x2="72868" y2="33094"/>
                                        <a14:backgroundMark x1="70801" y1="34053" x2="75194" y2="32134"/>
                                        <a14:backgroundMark x1="56589" y1="8153" x2="56589" y2="8153"/>
                                        <a14:backgroundMark x1="98966" y1="33573" x2="98966" y2="3357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270" t="35650" r="25676" b="30106"/>
                          <a:stretch/>
                        </p:blipFill>
                        <p:spPr bwMode="auto">
                          <a:xfrm rot="16200000">
                            <a:off x="435858" y="3001589"/>
                            <a:ext cx="534666" cy="4105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  <p:grpSp>
                  <p:nvGrpSpPr>
                    <p:cNvPr id="1525" name="그룹 1524">
                      <a:extLst>
                        <a:ext uri="{FF2B5EF4-FFF2-40B4-BE49-F238E27FC236}">
                          <a16:creationId xmlns:a16="http://schemas.microsoft.com/office/drawing/2014/main" id="{5ADB2591-D892-CD8E-125C-62D0B43F4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51980" y="3950606"/>
                      <a:ext cx="568315" cy="1088256"/>
                      <a:chOff x="12276511" y="3950606"/>
                      <a:chExt cx="568315" cy="1088256"/>
                    </a:xfrm>
                  </p:grpSpPr>
                  <p:pic>
                    <p:nvPicPr>
                      <p:cNvPr id="1526" name="그림 1525" descr="원, 다채로움, 행성, 바이올렛색이(가) 표시된 사진&#10;&#10;AI가 생성한 콘텐츠는 부정확할 수 있습니다.">
                        <a:extLst>
                          <a:ext uri="{FF2B5EF4-FFF2-40B4-BE49-F238E27FC236}">
                            <a16:creationId xmlns:a16="http://schemas.microsoft.com/office/drawing/2014/main" id="{3880E5D9-1F99-B595-5CE0-1187010871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663"/>
                      <a:stretch/>
                    </p:blipFill>
                    <p:spPr>
                      <a:xfrm>
                        <a:off x="12276511" y="3950606"/>
                        <a:ext cx="568315" cy="108825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27" name="그림 1526" descr="상징, 그래픽, 폰트, 클립아트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0770B2FC-7F8A-6479-0091-27F478698EE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212227"/>
                          </a:clrFrom>
                          <a:clrTo>
                            <a:srgbClr val="212227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2323324" y="4380115"/>
                        <a:ext cx="317191" cy="229238"/>
                      </a:xfrm>
                      <a:prstGeom prst="rect">
                        <a:avLst/>
                      </a:prstGeom>
                      <a:effectLst>
                        <a:glow rad="25400">
                          <a:schemeClr val="accent3"/>
                        </a:glow>
                      </a:effectLst>
                    </p:spPr>
                  </p:pic>
                </p:grpSp>
              </p:grpSp>
              <p:grpSp>
                <p:nvGrpSpPr>
                  <p:cNvPr id="1517" name="그룹 1516">
                    <a:extLst>
                      <a:ext uri="{FF2B5EF4-FFF2-40B4-BE49-F238E27FC236}">
                        <a16:creationId xmlns:a16="http://schemas.microsoft.com/office/drawing/2014/main" id="{60A06393-6CF2-E66B-B376-74957B4B04AA}"/>
                      </a:ext>
                    </a:extLst>
                  </p:cNvPr>
                  <p:cNvGrpSpPr/>
                  <p:nvPr/>
                </p:nvGrpSpPr>
                <p:grpSpPr>
                  <a:xfrm>
                    <a:off x="6685434" y="2084737"/>
                    <a:ext cx="230832" cy="371978"/>
                    <a:chOff x="6685434" y="2084737"/>
                    <a:chExt cx="230832" cy="371978"/>
                  </a:xfrm>
                </p:grpSpPr>
                <p:sp>
                  <p:nvSpPr>
                    <p:cNvPr id="1518" name="별: 꼭짓점 4개 1517">
                      <a:extLst>
                        <a:ext uri="{FF2B5EF4-FFF2-40B4-BE49-F238E27FC236}">
                          <a16:creationId xmlns:a16="http://schemas.microsoft.com/office/drawing/2014/main" id="{FE3EC410-66EE-C671-F792-518B2FBCD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434" y="2084737"/>
                      <a:ext cx="230832" cy="230832"/>
                    </a:xfrm>
                    <a:prstGeom prst="star4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  <a:effectLst>
                      <a:glow rad="38100">
                        <a:schemeClr val="bg1"/>
                      </a:glo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519" name="그룹 1518">
                      <a:extLst>
                        <a:ext uri="{FF2B5EF4-FFF2-40B4-BE49-F238E27FC236}">
                          <a16:creationId xmlns:a16="http://schemas.microsoft.com/office/drawing/2014/main" id="{8F23EA0B-AA44-ADD7-177C-469BD7BF03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0417" y="2252139"/>
                      <a:ext cx="184404" cy="204576"/>
                      <a:chOff x="8340289" y="2203371"/>
                      <a:chExt cx="184404" cy="204576"/>
                    </a:xfrm>
                  </p:grpSpPr>
                  <p:sp>
                    <p:nvSpPr>
                      <p:cNvPr id="1520" name="사각형: 둥근 모서리 1519">
                        <a:extLst>
                          <a:ext uri="{FF2B5EF4-FFF2-40B4-BE49-F238E27FC236}">
                            <a16:creationId xmlns:a16="http://schemas.microsoft.com/office/drawing/2014/main" id="{14B629E5-3143-519A-2A61-15E9FFBA2D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40289" y="2203371"/>
                        <a:ext cx="184404" cy="204576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softEdge rad="50800"/>
                      </a:effectLst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521" name="TextBox 1520">
                        <a:extLst>
                          <a:ext uri="{FF2B5EF4-FFF2-40B4-BE49-F238E27FC236}">
                            <a16:creationId xmlns:a16="http://schemas.microsoft.com/office/drawing/2014/main" id="{7E7B5A99-6DEE-17EA-0BB1-B6B6E4F31E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02034" y="2249599"/>
                        <a:ext cx="60914" cy="1231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>
                          <a:spcAft>
                            <a:spcPts val="500"/>
                          </a:spcAft>
                        </a:pPr>
                        <a:r>
                          <a:rPr lang="en-US" altLang="ko-KR" sz="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retendard Light" panose="02000403000000020004" pitchFamily="2" charset="-127"/>
                            <a:ea typeface="Pretendard Light" panose="02000403000000020004" pitchFamily="2" charset="-127"/>
                            <a:cs typeface="Pretendard Light" panose="02000403000000020004" pitchFamily="2" charset="-127"/>
                          </a:rPr>
                          <a:t>Z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1560" name="직사각형 1559">
            <a:extLst>
              <a:ext uri="{FF2B5EF4-FFF2-40B4-BE49-F238E27FC236}">
                <a16:creationId xmlns:a16="http://schemas.microsoft.com/office/drawing/2014/main" id="{64F36972-E142-45BF-260C-A24417DAA98A}"/>
              </a:ext>
            </a:extLst>
          </p:cNvPr>
          <p:cNvSpPr/>
          <p:nvPr/>
        </p:nvSpPr>
        <p:spPr>
          <a:xfrm>
            <a:off x="6784975" y="3929378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B9AA948D-3AC5-0E70-3D72-F58FA39611C5}"/>
              </a:ext>
            </a:extLst>
          </p:cNvPr>
          <p:cNvGrpSpPr/>
          <p:nvPr/>
        </p:nvGrpSpPr>
        <p:grpSpPr>
          <a:xfrm>
            <a:off x="6784977" y="3937071"/>
            <a:ext cx="4109984" cy="313023"/>
            <a:chOff x="6425572" y="3401740"/>
            <a:chExt cx="4109984" cy="313023"/>
          </a:xfrm>
        </p:grpSpPr>
        <p:grpSp>
          <p:nvGrpSpPr>
            <p:cNvPr id="1609" name="그룹 1608">
              <a:extLst>
                <a:ext uri="{FF2B5EF4-FFF2-40B4-BE49-F238E27FC236}">
                  <a16:creationId xmlns:a16="http://schemas.microsoft.com/office/drawing/2014/main" id="{1D60FF92-4D8D-88D8-2C89-0BDDFBCD49C5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1611" name="직사각형 1610">
                <a:extLst>
                  <a:ext uri="{FF2B5EF4-FFF2-40B4-BE49-F238E27FC236}">
                    <a16:creationId xmlns:a16="http://schemas.microsoft.com/office/drawing/2014/main" id="{0A2A89C2-9E3B-B6DD-9856-2503339DFE9D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2" name="TextBox 1611">
                <a:extLst>
                  <a:ext uri="{FF2B5EF4-FFF2-40B4-BE49-F238E27FC236}">
                    <a16:creationId xmlns:a16="http://schemas.microsoft.com/office/drawing/2014/main" id="{4CBA97A8-AA4A-78E7-49E6-0F52FF180467}"/>
                  </a:ext>
                </a:extLst>
              </p:cNvPr>
              <p:cNvSpPr txBox="1"/>
              <p:nvPr/>
            </p:nvSpPr>
            <p:spPr>
              <a:xfrm>
                <a:off x="2031293" y="1436655"/>
                <a:ext cx="2925481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회성 피해 증가 효과처럼 기록 버프 효과가 적용된 후 사라집니다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610" name="직선 연결선 1609">
              <a:extLst>
                <a:ext uri="{FF2B5EF4-FFF2-40B4-BE49-F238E27FC236}">
                  <a16:creationId xmlns:a16="http://schemas.microsoft.com/office/drawing/2014/main" id="{071E1D9C-D242-866E-F766-486841FDF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2" name="그룹 1561">
            <a:extLst>
              <a:ext uri="{FF2B5EF4-FFF2-40B4-BE49-F238E27FC236}">
                <a16:creationId xmlns:a16="http://schemas.microsoft.com/office/drawing/2014/main" id="{08CE327E-479F-6E8A-70B6-6B59C686EE64}"/>
              </a:ext>
            </a:extLst>
          </p:cNvPr>
          <p:cNvGrpSpPr/>
          <p:nvPr/>
        </p:nvGrpSpPr>
        <p:grpSpPr>
          <a:xfrm>
            <a:off x="6790554" y="3705694"/>
            <a:ext cx="4062892" cy="231923"/>
            <a:chOff x="1460890" y="1092616"/>
            <a:chExt cx="4062892" cy="231923"/>
          </a:xfrm>
        </p:grpSpPr>
        <p:sp>
          <p:nvSpPr>
            <p:cNvPr id="1606" name="TextBox 1605">
              <a:extLst>
                <a:ext uri="{FF2B5EF4-FFF2-40B4-BE49-F238E27FC236}">
                  <a16:creationId xmlns:a16="http://schemas.microsoft.com/office/drawing/2014/main" id="{889F61DD-E3A2-0DD1-9AB8-4317793659C5}"/>
                </a:ext>
              </a:extLst>
            </p:cNvPr>
            <p:cNvSpPr txBox="1"/>
            <p:nvPr/>
          </p:nvSpPr>
          <p:spPr>
            <a:xfrm>
              <a:off x="2612160" y="1100855"/>
              <a:ext cx="845452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대략적인 크기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607" name="직선 연결선 1606">
              <a:extLst>
                <a:ext uri="{FF2B5EF4-FFF2-40B4-BE49-F238E27FC236}">
                  <a16:creationId xmlns:a16="http://schemas.microsoft.com/office/drawing/2014/main" id="{A288C780-732A-1354-7F55-59F3303CBF4B}"/>
                </a:ext>
              </a:extLst>
            </p:cNvPr>
            <p:cNvCxnSpPr>
              <a:cxnSpLocks/>
              <a:stCxn id="1608" idx="2"/>
            </p:cNvCxnSpPr>
            <p:nvPr/>
          </p:nvCxnSpPr>
          <p:spPr>
            <a:xfrm>
              <a:off x="1845378" y="1324539"/>
              <a:ext cx="3678404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8" name="직사각형 1607">
              <a:extLst>
                <a:ext uri="{FF2B5EF4-FFF2-40B4-BE49-F238E27FC236}">
                  <a16:creationId xmlns:a16="http://schemas.microsoft.com/office/drawing/2014/main" id="{CB9B6C72-2E2A-C08F-29A4-7376C08953D8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768975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사용 프로세스</a:t>
              </a:r>
            </a:p>
          </p:txBody>
        </p:sp>
      </p:grpSp>
      <p:sp>
        <p:nvSpPr>
          <p:cNvPr id="1615" name="TextBox 1614">
            <a:extLst>
              <a:ext uri="{FF2B5EF4-FFF2-40B4-BE49-F238E27FC236}">
                <a16:creationId xmlns:a16="http://schemas.microsoft.com/office/drawing/2014/main" id="{307938B1-F481-97EC-4ED1-13066C3F8969}"/>
              </a:ext>
            </a:extLst>
          </p:cNvPr>
          <p:cNvSpPr txBox="1"/>
          <p:nvPr/>
        </p:nvSpPr>
        <p:spPr>
          <a:xfrm>
            <a:off x="6621022" y="1234154"/>
            <a:ext cx="4972515" cy="21441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1)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버프와 별개의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회성 스킬 피해 증가 효과를 부여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효과 제거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 사용 후 기록 모드는 종료되었지만 짧게 스킬을 하나 더 욱여 넣을 수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    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이때 스킬을 적중하면 기록 버프 효과가 적용 되면서 스킬을 쓰고 게이지가 회복됨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.)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종료 시 기록 모드 효과를 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짜리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기록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 효과로 변경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4)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스킬을 사용하면 기록 모드가 종료되지만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버프는 그대로 유지 된다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-&gt;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버프의 지속 시간 동안 게이지를 채움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저점 보장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다른 클래스와 비슷하지 않은 방법을 고민해 보기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일격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절정 창술과 비슷하고 방법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블레이드와 비슷한 느낌이 들어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EE135C-E257-F4CA-4F65-F4FE2EAF753B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F3B1C2-F681-5C08-95C7-7D471395B578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13EA8-6265-E54D-E3E5-F3A24C74178F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D525E-AACC-770C-5882-78D50A4A988F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9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3A04-DE87-E406-1657-EF793D99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5E2055-E9C1-703D-4C8A-20EE6742AA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C1672D-CB32-7BFC-6066-1C04DBAF59C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60AA9-0D4B-40AA-866B-305A8EC277B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03468-056D-4710-67FC-B27EB287A2F3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0F09C47-D720-2C09-E89B-2822F5DF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93017"/>
              </p:ext>
            </p:extLst>
          </p:nvPr>
        </p:nvGraphicFramePr>
        <p:xfrm>
          <a:off x="1450975" y="809387"/>
          <a:ext cx="10505113" cy="33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41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44295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336791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4042285">
                  <a:extLst>
                    <a:ext uri="{9D8B030D-6E8A-4147-A177-3AD203B41FA5}">
                      <a16:colId xmlns:a16="http://schemas.microsoft.com/office/drawing/2014/main" val="19920979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사용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float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cri_rate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30.0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치명타 적중률을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증가시킨다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00B73C-03D4-4DFB-1A46-135D10C6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19003"/>
              </p:ext>
            </p:extLst>
          </p:nvPr>
        </p:nvGraphicFramePr>
        <p:xfrm>
          <a:off x="7438279" y="3336381"/>
          <a:ext cx="3666551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967291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RECORD_MODE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SLOT_VALUE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8A90D26-FFC4-DD59-F70C-68DC0F04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4109"/>
              </p:ext>
            </p:extLst>
          </p:nvPr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B1336C60-E2D3-6026-4E31-D331BBFC3C58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28EFE-F12E-A497-E776-F67A8A230DA1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F558B-A05E-281C-7B74-9E038256C88D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768F31-391B-47B0-CC76-E62F4F75D424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31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3797C-E677-4446-5297-340A74EF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4D1CD-2BD0-8544-FAFD-C5C7CED0303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047C-648D-8E67-443E-408CC56277A2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1A36C-97EB-1957-3727-95EFD99F8697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데이터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3D49155-EE7D-38B8-BFAF-487733AE905B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A791ECE-991D-BFB3-711F-E5613127D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24893"/>
              </p:ext>
            </p:extLst>
          </p:nvPr>
        </p:nvGraphicFramePr>
        <p:xfrm>
          <a:off x="1450975" y="826480"/>
          <a:ext cx="8891204" cy="330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46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829344">
                  <a:extLst>
                    <a:ext uri="{9D8B030D-6E8A-4147-A177-3AD203B41FA5}">
                      <a16:colId xmlns:a16="http://schemas.microsoft.com/office/drawing/2014/main" val="3721131278"/>
                    </a:ext>
                  </a:extLst>
                </a:gridCol>
                <a:gridCol w="1651097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831467105"/>
                    </a:ext>
                  </a:extLst>
                </a:gridCol>
                <a:gridCol w="1429407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  <a:gridCol w="2659117">
                  <a:extLst>
                    <a:ext uri="{9D8B030D-6E8A-4147-A177-3AD203B41FA5}">
                      <a16:colId xmlns:a16="http://schemas.microsoft.com/office/drawing/2014/main" val="13339928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 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enum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IDENTITY_STATE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RECORD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기본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기록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슬롯에 기록되는 양상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SKILL_MODALITY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기록된 양상 없음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도전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불굴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적응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 =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발현 양상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2365B58-5044-62FB-43D6-5B4ABA7BC5C8}"/>
              </a:ext>
            </a:extLst>
          </p:cNvPr>
          <p:cNvGraphicFramePr>
            <a:graphicFrameLocks noGrp="1"/>
          </p:cNvGraphicFramePr>
          <p:nvPr/>
        </p:nvGraphicFramePr>
        <p:xfrm>
          <a:off x="1450975" y="4408982"/>
          <a:ext cx="4488189" cy="1806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9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395016291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34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진입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게이지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회복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-&gt; [Z]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키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0571"/>
                  </a:ext>
                </a:extLst>
              </a:tr>
              <a:tr h="439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버프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자신의 치명타 적중률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30%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+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양상 별 추가 효과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디버프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초간 주변 적 치명타 저항률 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66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종료 조건 및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전투 불능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사망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접속 종료 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 사용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지속 시간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(10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초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종료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15E4C23-F327-3F98-6776-E89043F52F2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CC0F30-8811-8F32-EAA2-60C38E3A93B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DABCED-B0AA-6551-8773-797B2FCE9305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63CE9-07C5-5A70-F143-F73621F81471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4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37D5-926F-D608-8687-0EFFC917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78040D-302D-B6A9-708E-CDF2FD9565CA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DAC989-9AD3-53F6-3D74-51B8030677F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99A6F6-B814-60F0-AB42-25B53AAB744A}"/>
                </a:ext>
              </a:extLst>
            </p:cNvPr>
            <p:cNvSpPr txBox="1"/>
            <p:nvPr/>
          </p:nvSpPr>
          <p:spPr>
            <a:xfrm>
              <a:off x="1637797" y="708257"/>
              <a:ext cx="82527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 리소스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E89E080-DB0E-5292-4BBF-FB8892F44EAC}"/>
              </a:ext>
            </a:extLst>
          </p:cNvPr>
          <p:cNvSpPr txBox="1"/>
          <p:nvPr/>
        </p:nvSpPr>
        <p:spPr>
          <a:xfrm>
            <a:off x="1450975" y="677666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38722D-8DEC-D824-76A4-093CAF9E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96092"/>
              </p:ext>
            </p:extLst>
          </p:nvPr>
        </p:nvGraphicFramePr>
        <p:xfrm>
          <a:off x="1450975" y="2304456"/>
          <a:ext cx="10039697" cy="325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05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1100240603"/>
                    </a:ext>
                  </a:extLst>
                </a:gridCol>
                <a:gridCol w="563790">
                  <a:extLst>
                    <a:ext uri="{9D8B030D-6E8A-4147-A177-3AD203B41FA5}">
                      <a16:colId xmlns:a16="http://schemas.microsoft.com/office/drawing/2014/main" val="950343833"/>
                    </a:ext>
                  </a:extLst>
                </a:gridCol>
                <a:gridCol w="6766804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세부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10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 이펙트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 등 뒤의 금색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마법진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캐릭터를 휘감는 보라색 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EBE9-7700-86AE-50CA-81A037E2C891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ADFF86-6309-E982-47C4-BD57BC95B35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DCDFB1-700D-FDC2-ED18-53B745D4582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D9AFB-C86E-265C-56D7-0CDDB8AED613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6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AE9CAC-7846-A131-AEBA-61DA62B71681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C343B-214E-7B12-C3D3-A58BF8CEDC2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5850D0-ED2A-417F-5B16-E5D798F871D3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900E579-BB59-FD34-5F97-764D68A59A92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5EB66-D8DB-B34B-7859-D594447E740D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37A0CAC-D787-84F2-1E83-D491332DBE95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352A8FC3-DE11-5F15-3856-547E8601CD7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95BE5C26-8E5B-3F8E-61CB-1FAEDFBAECB5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022002EA-40FD-BA13-E834-5DBD2E777530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C8ECD19-73B0-21E4-AE8B-7431466DBAE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2D251F55-A600-379F-F0B3-2B75CC7276E2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76D4AC2-0488-8C90-28B1-D761C5838F98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421162" cy="161583"/>
                <a:chOff x="1700548" y="661219"/>
                <a:chExt cx="3421162" cy="16158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4A82EF5-DEB9-9BF4-1015-A0096FF1BF9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421162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서로 상반되는 컨셉과 전투 스타일로 클래스의 특징을 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EFE70D-F74D-C464-C994-2D7268F6A822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8DE2D0-DCCD-9BFC-88CD-930D648AE4AB}"/>
              </a:ext>
            </a:extLst>
          </p:cNvPr>
          <p:cNvGrpSpPr/>
          <p:nvPr/>
        </p:nvGrpSpPr>
        <p:grpSpPr>
          <a:xfrm>
            <a:off x="207741" y="2963004"/>
            <a:ext cx="506550" cy="915458"/>
            <a:chOff x="207741" y="2423195"/>
            <a:chExt cx="506550" cy="9154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06590E-03F3-5814-02D9-D68F9844EF67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37830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ED7833-AAA5-7587-0C73-B701260E70E9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B6F312-CD4B-7580-22FE-8187A153DEE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5C1D9533-C6F3-5796-1192-4BCF378E5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023357"/>
              </p:ext>
            </p:extLst>
          </p:nvPr>
        </p:nvGraphicFramePr>
        <p:xfrm>
          <a:off x="1462539" y="1298707"/>
          <a:ext cx="10016995" cy="460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8423">
                  <a:extLst>
                    <a:ext uri="{9D8B030D-6E8A-4147-A177-3AD203B41FA5}">
                      <a16:colId xmlns:a16="http://schemas.microsoft.com/office/drawing/2014/main" val="497893921"/>
                    </a:ext>
                  </a:extLst>
                </a:gridCol>
                <a:gridCol w="1018572">
                  <a:extLst>
                    <a:ext uri="{9D8B030D-6E8A-4147-A177-3AD203B41FA5}">
                      <a16:colId xmlns:a16="http://schemas.microsoft.com/office/drawing/2014/main" val="2374010130"/>
                    </a:ext>
                  </a:extLst>
                </a:gridCol>
                <a:gridCol w="4500000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</a:tblGrid>
              <a:tr h="2876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별의 인도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노드 이름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천체 조율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370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 별자리의 힘을 더욱 끌어낸다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배경 컨셉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인간이라는 한계에서 벗어나 신이 되기 위한 방법을 고민 하던 중 연금술과 점성술을 통해 스스로 별이 되는 방법을 터득했고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스스로 별이 되고 자신을 중심으로 하는 새로운 별자리를 만들기 위해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25647"/>
                  </a:ext>
                </a:extLst>
              </a:tr>
              <a:tr h="370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점성술에서 황도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궁의 특징을 극대화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특징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사슬로 별들을 이어 별자리를 만드는 컨셉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574816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5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게이지 획득량이 증가하여 기록 모드에 더욱 자주 진입할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spcAft>
                          <a:spcPts val="5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스킬이 세가지로 나뉘어 기록한 스킬의 양상에 따라 다른 클러스터 스킬을 사용할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>
                        <a:spcAft>
                          <a:spcPts val="5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모드의 버프 이펙트가 더욱 커지며 색이 진해집니다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spcAft>
                          <a:spcPts val="500"/>
                        </a:spcAft>
                        <a:buBlip>
                          <a:blip r:embed="rId2"/>
                        </a:buBlip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모드에 진입할 수 없게 되지만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흩어진 별무리들을 모아 별자리를 그릴 수 있습니다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94600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특화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특성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신속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/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치명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783575"/>
                  </a:ext>
                </a:extLst>
              </a:tr>
              <a:tr h="871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예리한 둔기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타격의 대가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추천 각인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원한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아드레날린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돌격 대장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질량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마나 효율 증가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79735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80000" marR="180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55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85504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92A2350-9ECA-EE8C-591B-E5C666F6E2F7}"/>
              </a:ext>
            </a:extLst>
          </p:cNvPr>
          <p:cNvSpPr txBox="1"/>
          <p:nvPr/>
        </p:nvSpPr>
        <p:spPr>
          <a:xfrm>
            <a:off x="1450975" y="983677"/>
            <a:ext cx="407803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356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47AEF-2CC6-358B-28A9-B2D8F3709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168693D-CB4D-3AC6-932D-8614097F3346}"/>
              </a:ext>
            </a:extLst>
          </p:cNvPr>
          <p:cNvSpPr/>
          <p:nvPr/>
        </p:nvSpPr>
        <p:spPr>
          <a:xfrm>
            <a:off x="6691248" y="1894563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8DC6A8-E687-A2A8-62FB-CAA1DFA702D5}"/>
              </a:ext>
            </a:extLst>
          </p:cNvPr>
          <p:cNvSpPr/>
          <p:nvPr/>
        </p:nvSpPr>
        <p:spPr>
          <a:xfrm>
            <a:off x="1448933" y="1804227"/>
            <a:ext cx="4787265" cy="2126662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4E9B690-6BBE-DAFC-2F3F-05542A13E99D}"/>
              </a:ext>
            </a:extLst>
          </p:cNvPr>
          <p:cNvGrpSpPr/>
          <p:nvPr/>
        </p:nvGrpSpPr>
        <p:grpSpPr>
          <a:xfrm>
            <a:off x="1448935" y="1811920"/>
            <a:ext cx="4109984" cy="313023"/>
            <a:chOff x="6425572" y="3401740"/>
            <a:chExt cx="4109984" cy="31302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AEAD27F1-D052-3586-8A5D-C5B951C72727}"/>
                </a:ext>
              </a:extLst>
            </p:cNvPr>
            <p:cNvGrpSpPr/>
            <p:nvPr/>
          </p:nvGrpSpPr>
          <p:grpSpPr>
            <a:xfrm>
              <a:off x="6425572" y="3401740"/>
              <a:ext cx="4109984" cy="313023"/>
              <a:chOff x="1439025" y="1395560"/>
              <a:chExt cx="4109984" cy="313023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BED6D24-6467-D6B3-167A-7CE45B0D6CB5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4109984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F1C0226-A81C-6C3E-DAA3-1EEC78B94A10}"/>
                  </a:ext>
                </a:extLst>
              </p:cNvPr>
              <p:cNvSpPr txBox="1"/>
              <p:nvPr/>
            </p:nvSpPr>
            <p:spPr>
              <a:xfrm>
                <a:off x="2774278" y="1436655"/>
                <a:ext cx="1439498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게이지 하단의 별로 표현합니다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98259A6-4426-0484-AF63-9327032F51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572" y="3714763"/>
              <a:ext cx="4109984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9E41E1-6E60-58B8-05D4-6DF38199EA3E}"/>
              </a:ext>
            </a:extLst>
          </p:cNvPr>
          <p:cNvGrpSpPr/>
          <p:nvPr/>
        </p:nvGrpSpPr>
        <p:grpSpPr>
          <a:xfrm>
            <a:off x="1454512" y="1580543"/>
            <a:ext cx="4062892" cy="231923"/>
            <a:chOff x="1460890" y="1092616"/>
            <a:chExt cx="4062892" cy="23192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F269312-85B3-CDBC-E40A-635FAF6D6D76}"/>
                </a:ext>
              </a:extLst>
            </p:cNvPr>
            <p:cNvSpPr txBox="1"/>
            <p:nvPr/>
          </p:nvSpPr>
          <p:spPr>
            <a:xfrm>
              <a:off x="2037732" y="1100855"/>
              <a:ext cx="1672601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황도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12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궁의 양상에 따라 다른 효과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5226757-F735-20D0-4CD4-C90D67245ED6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>
              <a:off x="1745992" y="1324539"/>
              <a:ext cx="3777790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F0CBAEE-AC6C-4023-4A31-2AD12B30B46E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570203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별의 인도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6808CD-B9A9-3562-9CF0-BF369599B350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A64D766-2EC5-787D-B10A-9BC19C3B8B21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29B554-9D3C-DA39-89AA-6414DCD458E8}"/>
                </a:ext>
              </a:extLst>
            </p:cNvPr>
            <p:cNvSpPr txBox="1"/>
            <p:nvPr/>
          </p:nvSpPr>
          <p:spPr>
            <a:xfrm>
              <a:off x="1637797" y="708257"/>
              <a:ext cx="1342687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아크패시브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깨달음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BF19F1-638D-3FE9-06B5-920B492CCEC1}"/>
              </a:ext>
            </a:extLst>
          </p:cNvPr>
          <p:cNvGrpSpPr/>
          <p:nvPr/>
        </p:nvGrpSpPr>
        <p:grpSpPr>
          <a:xfrm>
            <a:off x="6707982" y="1681117"/>
            <a:ext cx="4420149" cy="687993"/>
            <a:chOff x="6707982" y="1187971"/>
            <a:chExt cx="4420149" cy="68799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312826D-74C4-FB72-0C81-D45F3481ECC0}"/>
                </a:ext>
              </a:extLst>
            </p:cNvPr>
            <p:cNvGrpSpPr/>
            <p:nvPr/>
          </p:nvGrpSpPr>
          <p:grpSpPr>
            <a:xfrm>
              <a:off x="6707982" y="1425964"/>
              <a:ext cx="4420149" cy="450000"/>
              <a:chOff x="6707982" y="1425964"/>
              <a:chExt cx="4420149" cy="4500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177BE42-4923-280A-3BE4-0B5841044139}"/>
                  </a:ext>
                </a:extLst>
              </p:cNvPr>
              <p:cNvSpPr/>
              <p:nvPr/>
            </p:nvSpPr>
            <p:spPr>
              <a:xfrm>
                <a:off x="6707982" y="1425964"/>
                <a:ext cx="4420149" cy="450000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6B9CE05-B53A-308A-E238-E61F27390BCD}"/>
                  </a:ext>
                </a:extLst>
              </p:cNvPr>
              <p:cNvSpPr txBox="1"/>
              <p:nvPr/>
            </p:nvSpPr>
            <p:spPr>
              <a:xfrm>
                <a:off x="7699001" y="1527854"/>
                <a:ext cx="2438168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별무리를 모아 자신을 강화하고 한 전투를 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3096D30-F324-5798-AE3C-1B1872112C9B}"/>
                </a:ext>
              </a:extLst>
            </p:cNvPr>
            <p:cNvGrpSpPr/>
            <p:nvPr/>
          </p:nvGrpSpPr>
          <p:grpSpPr>
            <a:xfrm>
              <a:off x="6707982" y="1187971"/>
              <a:ext cx="1607548" cy="249276"/>
              <a:chOff x="6707982" y="1187971"/>
              <a:chExt cx="1607548" cy="24927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E89F359-AA15-B944-F826-CFC0EB40D519}"/>
                  </a:ext>
                </a:extLst>
              </p:cNvPr>
              <p:cNvSpPr txBox="1"/>
              <p:nvPr/>
            </p:nvSpPr>
            <p:spPr>
              <a:xfrm>
                <a:off x="7471681" y="1187971"/>
                <a:ext cx="622635" cy="246221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소우주</a:t>
                </a:r>
                <a:endParaRPr lang="en-US" altLang="ko-KR" sz="10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2C7BEE8-6C82-C4E6-E241-F0FA9DD53EDA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>
                <a:off x="7089832" y="1437247"/>
                <a:ext cx="1225698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36CB7DB-1A2D-BE52-32E1-D66F188B52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07982" y="1191026"/>
                <a:ext cx="763699" cy="246221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44000" rIns="144000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천체 조율</a:t>
                </a: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B769C368-F346-2125-C359-67F0989D40E1}"/>
              </a:ext>
            </a:extLst>
          </p:cNvPr>
          <p:cNvSpPr txBox="1"/>
          <p:nvPr/>
        </p:nvSpPr>
        <p:spPr>
          <a:xfrm>
            <a:off x="12320517" y="81455"/>
            <a:ext cx="3178755" cy="3388107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입식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타격가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소모량 적음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공이속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느림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대신 이동 스킬이 있음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멸화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겁화 효율 높음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스킬의 치명타 적중률이 높음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119 –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스킬의 치명타 적중률은 </a:t>
            </a:r>
            <a:r>
              <a:rPr lang="en-US" altLang="ko-KR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soso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b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효율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100%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불가능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100 -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자체 치적 시너지 포함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471466C-0C2E-4A8C-D6BA-10D2EB4B1B29}"/>
              </a:ext>
            </a:extLst>
          </p:cNvPr>
          <p:cNvSpPr txBox="1"/>
          <p:nvPr/>
        </p:nvSpPr>
        <p:spPr>
          <a:xfrm>
            <a:off x="1450975" y="983677"/>
            <a:ext cx="4078039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깨달음 노드는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별의 인도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’, ‘</a:t>
            </a:r>
            <a:r>
              <a:rPr lang="ko-KR" altLang="en-US" sz="1000" dirty="0">
                <a:solidFill>
                  <a:srgbClr val="E87EF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천체 조율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가지 라인으로 나뉩니다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24EEED-197D-CFD0-80BB-1070DFFBE150}"/>
              </a:ext>
            </a:extLst>
          </p:cNvPr>
          <p:cNvSpPr txBox="1"/>
          <p:nvPr/>
        </p:nvSpPr>
        <p:spPr>
          <a:xfrm>
            <a:off x="12320517" y="3644086"/>
            <a:ext cx="3879267" cy="3080330"/>
          </a:xfrm>
          <a:prstGeom prst="rect">
            <a:avLst/>
          </a:prstGeom>
          <a:solidFill>
            <a:srgbClr val="212227"/>
          </a:solidFill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특성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주력 스킬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70% / 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30%</a:t>
            </a: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 각인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효율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돌격대장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질량 증가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 진화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티어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뭉특한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음속 돌파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용광로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특징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치적 시너지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마나 회복이 가능함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신속과 치명의 적절한 조합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극신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극치는 지양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고치명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뭉가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 사이클이 강력함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고신속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마용 등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사이클이 자주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돌아음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Tx/>
              <a:buChar char="-"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취향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껏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특성 수치 선택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FontTx/>
              <a:buChar char="-"/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9" name="그림 78" descr="의류, 바이올렛색, 시계, 보라색이(가) 표시된 사진&#10;&#10;자동 생성된 설명">
            <a:extLst>
              <a:ext uri="{FF2B5EF4-FFF2-40B4-BE49-F238E27FC236}">
                <a16:creationId xmlns:a16="http://schemas.microsoft.com/office/drawing/2014/main" id="{8FF43776-EB3E-E605-1CDD-550B91D07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/>
          <a:stretch/>
        </p:blipFill>
        <p:spPr>
          <a:xfrm flipH="1">
            <a:off x="7590674" y="4190111"/>
            <a:ext cx="1449711" cy="234145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9D77E0E-0C2F-23C1-02D3-324F840C8577}"/>
              </a:ext>
            </a:extLst>
          </p:cNvPr>
          <p:cNvSpPr txBox="1"/>
          <p:nvPr/>
        </p:nvSpPr>
        <p:spPr>
          <a:xfrm>
            <a:off x="7674328" y="6491030"/>
            <a:ext cx="1282402" cy="169277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 </a:t>
            </a:r>
            <a:r>
              <a:rPr lang="ko-KR" altLang="en-US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더욱 빛나고 커진 버프 이펙트 </a:t>
            </a:r>
            <a:r>
              <a:rPr lang="en-US" altLang="ko-KR" sz="800" dirty="0">
                <a:solidFill>
                  <a:srgbClr val="A69C88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329BB6C-61BF-5ABA-5C6E-D9C48D093427}"/>
              </a:ext>
            </a:extLst>
          </p:cNvPr>
          <p:cNvGrpSpPr/>
          <p:nvPr/>
        </p:nvGrpSpPr>
        <p:grpSpPr>
          <a:xfrm>
            <a:off x="1534230" y="2861595"/>
            <a:ext cx="4249561" cy="1084605"/>
            <a:chOff x="1450975" y="900959"/>
            <a:chExt cx="4418107" cy="108460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A86710-6219-737D-E3EE-DA9B6BCE0B83}"/>
                </a:ext>
              </a:extLst>
            </p:cNvPr>
            <p:cNvSpPr txBox="1"/>
            <p:nvPr/>
          </p:nvSpPr>
          <p:spPr>
            <a:xfrm>
              <a:off x="1450975" y="900959"/>
              <a:ext cx="131326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D0158E-6DA5-7841-2721-C13F85B6DE7E}"/>
                </a:ext>
              </a:extLst>
            </p:cNvPr>
            <p:cNvSpPr txBox="1"/>
            <p:nvPr/>
          </p:nvSpPr>
          <p:spPr>
            <a:xfrm>
              <a:off x="1450975" y="1149438"/>
              <a:ext cx="4418107" cy="836126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게이지 획득량이 증가하여 기록 모드에 더욱 자주 진입할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스킬이 세가지로 나뉘어 기록한 스킬의 양상에 따라 </a:t>
              </a:r>
              <a:b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</a:b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클러스터 스킬을 사용할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464FC82-B8AE-68FB-7EB4-B5DD27392E16}"/>
              </a:ext>
            </a:extLst>
          </p:cNvPr>
          <p:cNvGrpSpPr/>
          <p:nvPr/>
        </p:nvGrpSpPr>
        <p:grpSpPr>
          <a:xfrm>
            <a:off x="6868818" y="2912684"/>
            <a:ext cx="4249561" cy="866597"/>
            <a:chOff x="1450975" y="722339"/>
            <a:chExt cx="4418107" cy="86659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5AF814-EA6A-29CE-C261-6310A1813E89}"/>
                </a:ext>
              </a:extLst>
            </p:cNvPr>
            <p:cNvSpPr txBox="1"/>
            <p:nvPr/>
          </p:nvSpPr>
          <p:spPr>
            <a:xfrm>
              <a:off x="1450975" y="722339"/>
              <a:ext cx="1313266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활성화하면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4D226F1-0279-487B-B6EC-8EB470A947AE}"/>
                </a:ext>
              </a:extLst>
            </p:cNvPr>
            <p:cNvSpPr txBox="1"/>
            <p:nvPr/>
          </p:nvSpPr>
          <p:spPr>
            <a:xfrm>
              <a:off x="1450975" y="970818"/>
              <a:ext cx="4418107" cy="618118"/>
            </a:xfrm>
            <a:prstGeom prst="rect">
              <a:avLst/>
            </a:prstGeom>
            <a:noFill/>
          </p:spPr>
          <p:txBody>
            <a:bodyPr wrap="squar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모드에 진입할 수 없게 되지만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흩어진 별무리들을 모아 별자리를 그릴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모드의 버프 이펙트가 더욱 커지며 색이 진해집니다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5EF376E-946B-BF36-81D1-84FBA387A2C4}"/>
              </a:ext>
            </a:extLst>
          </p:cNvPr>
          <p:cNvSpPr txBox="1"/>
          <p:nvPr/>
        </p:nvSpPr>
        <p:spPr>
          <a:xfrm>
            <a:off x="1534230" y="2230007"/>
            <a:ext cx="4249561" cy="43858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점성술에서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특징을 바탕으로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컨셉을 극대화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한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8557B1-C8DB-E3F8-FC98-367D1DB0CD7C}"/>
              </a:ext>
            </a:extLst>
          </p:cNvPr>
          <p:cNvSpPr txBox="1"/>
          <p:nvPr/>
        </p:nvSpPr>
        <p:spPr>
          <a:xfrm>
            <a:off x="7327076" y="2459716"/>
            <a:ext cx="3133871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사슬로 별들을 이어 </a:t>
            </a:r>
            <a:r>
              <a:rPr lang="ko-KR" altLang="en-US" sz="1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별자리를 만드는 컨셉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깨달음 노드입니다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36F771F-454A-9185-F804-7619B44558F2}"/>
              </a:ext>
            </a:extLst>
          </p:cNvPr>
          <p:cNvGrpSpPr/>
          <p:nvPr/>
        </p:nvGrpSpPr>
        <p:grpSpPr>
          <a:xfrm>
            <a:off x="1426539" y="493926"/>
            <a:ext cx="10765461" cy="451872"/>
            <a:chOff x="1426539" y="493926"/>
            <a:chExt cx="10765461" cy="451872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BDCA3E13-CAED-D2D6-C8B8-BA697336C474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BCBABF9C-5D03-3914-065E-592B66A15D4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A3FEED55-3C1B-495C-66C1-2914DF4C8F4C}"/>
                  </a:ext>
                </a:extLst>
              </p:cNvPr>
              <p:cNvCxnSpPr>
                <a:cxnSpLocks/>
                <a:stCxn id="99" idx="4"/>
                <a:endCxn id="98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8B159815-C512-6AA2-7FF4-23C66238BA07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350096"/>
              <a:chOff x="1700548" y="595702"/>
              <a:chExt cx="10491452" cy="350096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ADA9521-58BC-DE12-1FF9-F58DE22F6927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E1363916-769F-39E7-880B-0F67A24DDF49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307777"/>
                <a:chOff x="1700548" y="661219"/>
                <a:chExt cx="8743131" cy="307777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B34D17E-1BB0-C2E3-B9B9-F2F559B2D5A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307777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상위 노드와 연계를 통해 해소가 가능한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불편함을 의도적으로 주고 성장 동기를 부여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50195FA-023B-5E18-D341-3BC35620938E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B7A72E9-F866-E29A-3071-EEB8E7CF1049}"/>
              </a:ext>
            </a:extLst>
          </p:cNvPr>
          <p:cNvSpPr txBox="1"/>
          <p:nvPr/>
        </p:nvSpPr>
        <p:spPr>
          <a:xfrm>
            <a:off x="1534230" y="4447005"/>
            <a:ext cx="66043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별의 인도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882C22-C171-E074-A921-E778BC591BB4}"/>
              </a:ext>
            </a:extLst>
          </p:cNvPr>
          <p:cNvGrpSpPr/>
          <p:nvPr/>
        </p:nvGrpSpPr>
        <p:grpSpPr>
          <a:xfrm>
            <a:off x="207741" y="2963004"/>
            <a:ext cx="506550" cy="915458"/>
            <a:chOff x="207741" y="2423195"/>
            <a:chExt cx="506550" cy="9154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F41AA6-0947-6F7D-C83E-F8AF8CEC1DED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37830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깨달음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A8CB7A-94B9-2E05-55A5-811D74284314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738CB3-9A61-FC5F-D5BA-DE5D7A96201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04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F18A6-D42C-0B94-6549-F582C6B6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구름, 하늘, 페인팅, 물이(가) 표시된 사진&#10;&#10;자동 생성된 설명">
            <a:extLst>
              <a:ext uri="{FF2B5EF4-FFF2-40B4-BE49-F238E27FC236}">
                <a16:creationId xmlns:a16="http://schemas.microsoft.com/office/drawing/2014/main" id="{20CA33BE-0711-65A7-928A-91930FF80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360"/>
            <a:ext cx="12192000" cy="6752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8CCF-3E6A-7E45-BB99-5FA25733E4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4641448"/>
            <a:ext cx="12192000" cy="2216552"/>
            <a:chOff x="0" y="4641449"/>
            <a:chExt cx="12192000" cy="221655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F09D23-AF2E-1BB4-5140-95849EE768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4641449"/>
              <a:ext cx="12192000" cy="2216552"/>
            </a:xfrm>
            <a:prstGeom prst="rect">
              <a:avLst/>
            </a:prstGeom>
            <a:solidFill>
              <a:srgbClr val="212227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6E7992-A81C-CE8A-337E-E9CCD894085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0" y="4641449"/>
              <a:ext cx="12192000" cy="0"/>
            </a:xfrm>
            <a:prstGeom prst="line">
              <a:avLst/>
            </a:prstGeom>
            <a:ln w="38100">
              <a:solidFill>
                <a:srgbClr val="B4947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444B24-8ED9-2A62-C9E7-0A398416EA4E}"/>
              </a:ext>
            </a:extLst>
          </p:cNvPr>
          <p:cNvSpPr txBox="1"/>
          <p:nvPr/>
        </p:nvSpPr>
        <p:spPr>
          <a:xfrm>
            <a:off x="9986126" y="4225268"/>
            <a:ext cx="2005357" cy="2965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아스트로맨서의 출신 대륙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99731C2-D725-242F-3599-C80D65A48FA4}"/>
              </a:ext>
            </a:extLst>
          </p:cNvPr>
          <p:cNvGrpSpPr/>
          <p:nvPr/>
        </p:nvGrpSpPr>
        <p:grpSpPr>
          <a:xfrm>
            <a:off x="1636271" y="4999920"/>
            <a:ext cx="8919459" cy="1444769"/>
            <a:chOff x="1352410" y="4947370"/>
            <a:chExt cx="8919459" cy="14447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B3861A-42BB-F248-35BE-A855E630F792}"/>
                </a:ext>
              </a:extLst>
            </p:cNvPr>
            <p:cNvGrpSpPr/>
            <p:nvPr/>
          </p:nvGrpSpPr>
          <p:grpSpPr>
            <a:xfrm>
              <a:off x="1352410" y="4947370"/>
              <a:ext cx="1056997" cy="890771"/>
              <a:chOff x="1352410" y="5094514"/>
              <a:chExt cx="1056997" cy="8907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E1801C-4516-2DD6-756A-84E4347DD09B}"/>
                  </a:ext>
                </a:extLst>
              </p:cNvPr>
              <p:cNvSpPr txBox="1"/>
              <p:nvPr/>
            </p:nvSpPr>
            <p:spPr>
              <a:xfrm>
                <a:off x="1352410" y="5094514"/>
                <a:ext cx="551433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개요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029FDC-A1F6-BDC5-2AEE-17DBAD3102E0}"/>
                  </a:ext>
                </a:extLst>
              </p:cNvPr>
              <p:cNvSpPr txBox="1"/>
              <p:nvPr/>
            </p:nvSpPr>
            <p:spPr>
              <a:xfrm>
                <a:off x="1352410" y="5370886"/>
                <a:ext cx="1056997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기획 의도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클래스 소개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9F3D53-17BB-7C6F-AA20-87F7FB2E8FF2}"/>
                </a:ext>
              </a:extLst>
            </p:cNvPr>
            <p:cNvGrpSpPr/>
            <p:nvPr/>
          </p:nvGrpSpPr>
          <p:grpSpPr>
            <a:xfrm>
              <a:off x="3723902" y="4947370"/>
              <a:ext cx="1115690" cy="1167770"/>
              <a:chOff x="3776328" y="5094514"/>
              <a:chExt cx="1115690" cy="11677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1451-B7CB-0688-2818-072541131E05}"/>
                  </a:ext>
                </a:extLst>
              </p:cNvPr>
              <p:cNvSpPr txBox="1"/>
              <p:nvPr/>
            </p:nvSpPr>
            <p:spPr>
              <a:xfrm>
                <a:off x="3776328" y="5094514"/>
                <a:ext cx="1115690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2.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아이덴티티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31DB2E-36B1-2A8F-F724-FBC5F88A01C9}"/>
                  </a:ext>
                </a:extLst>
              </p:cNvPr>
              <p:cNvSpPr txBox="1"/>
              <p:nvPr/>
            </p:nvSpPr>
            <p:spPr>
              <a:xfrm>
                <a:off x="3776328" y="5370886"/>
                <a:ext cx="1056997" cy="891398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모드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기록 게이지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8CE06D-196F-7274-9C55-1F608821312C}"/>
                </a:ext>
              </a:extLst>
            </p:cNvPr>
            <p:cNvGrpSpPr/>
            <p:nvPr/>
          </p:nvGrpSpPr>
          <p:grpSpPr>
            <a:xfrm>
              <a:off x="8931140" y="4947370"/>
              <a:ext cx="1340729" cy="1444769"/>
              <a:chOff x="9573369" y="5094514"/>
              <a:chExt cx="1340729" cy="144476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8DB6BB-2348-55A0-7562-7B9565C0E44E}"/>
                  </a:ext>
                </a:extLst>
              </p:cNvPr>
              <p:cNvSpPr txBox="1"/>
              <p:nvPr/>
            </p:nvSpPr>
            <p:spPr>
              <a:xfrm>
                <a:off x="9573369" y="5094514"/>
                <a:ext cx="589905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5704C9-F88C-FEC5-684B-F16ED87B5D8A}"/>
                  </a:ext>
                </a:extLst>
              </p:cNvPr>
              <p:cNvSpPr txBox="1"/>
              <p:nvPr/>
            </p:nvSpPr>
            <p:spPr>
              <a:xfrm>
                <a:off x="9573369" y="5370886"/>
                <a:ext cx="1340729" cy="1168397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클러스터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각성기</a:t>
                </a:r>
                <a:r>
                  <a:rPr lang="en-US" altLang="ko-KR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/</a:t>
                </a: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초각성기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초각성 스킬 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일반 스킬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92087D-3874-E62F-BD55-648A9DF812B9}"/>
                </a:ext>
              </a:extLst>
            </p:cNvPr>
            <p:cNvGrpSpPr/>
            <p:nvPr/>
          </p:nvGrpSpPr>
          <p:grpSpPr>
            <a:xfrm>
              <a:off x="6494543" y="4947370"/>
              <a:ext cx="1122102" cy="890771"/>
              <a:chOff x="5888908" y="5094514"/>
              <a:chExt cx="1122102" cy="89077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937B3-E1A5-6333-58A7-FA9A6FC7D9F6}"/>
                  </a:ext>
                </a:extLst>
              </p:cNvPr>
              <p:cNvSpPr txBox="1"/>
              <p:nvPr/>
            </p:nvSpPr>
            <p:spPr>
              <a:xfrm>
                <a:off x="5888908" y="5094514"/>
                <a:ext cx="1122102" cy="338554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 </a:t>
                </a:r>
                <a:r>
                  <a:rPr lang="ko-KR" altLang="en-US" sz="1600" b="1" dirty="0">
                    <a:solidFill>
                      <a:srgbClr val="D1AB8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아크패시브</a:t>
                </a:r>
                <a:endParaRPr lang="en-US" altLang="ko-KR" sz="1600" b="1" dirty="0">
                  <a:solidFill>
                    <a:srgbClr val="D1AB8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4E134-558B-26ED-239B-24EDF19AEDCF}"/>
                  </a:ext>
                </a:extLst>
              </p:cNvPr>
              <p:cNvSpPr txBox="1"/>
              <p:nvPr/>
            </p:nvSpPr>
            <p:spPr>
              <a:xfrm>
                <a:off x="5888908" y="5370886"/>
                <a:ext cx="754030" cy="614399"/>
              </a:xfrm>
              <a:prstGeom prst="rect">
                <a:avLst/>
              </a:prstGeom>
              <a:noFill/>
            </p:spPr>
            <p:txBody>
              <a:bodyPr wrap="none" lIns="180000" rIns="0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깨달음</a:t>
                </a:r>
                <a:endParaRPr lang="en-US" altLang="ko-KR" sz="1200" dirty="0">
                  <a:solidFill>
                    <a:srgbClr val="D4CFC5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200" dirty="0">
                    <a:solidFill>
                      <a:srgbClr val="D4CFC5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도약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2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DB26E6D-7A3A-4ACC-8A9F-F1C0F8388683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0D89435-4B3A-0AF8-82D1-45E76DAC5C4B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72476D-2DB6-BB60-6822-5D0CA637F922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인도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B143F3-7D55-71E2-0ABE-4153FD22077A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EA5859-9CC4-B918-4EAC-EF027FA48238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666265-2D4B-8DA9-A12C-EC80D9D5050B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D13166E9-B34A-6D6B-C309-43411B65325F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D872D5-1F7A-1329-AACA-5A3597C47784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9E22E67-F6FF-30F5-6C48-1E8E04A6DA5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1D48DC8-8FBA-CDD2-905D-60441B3D371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5628497" cy="161583"/>
                <a:chOff x="1700548" y="661219"/>
                <a:chExt cx="5628497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86403D-D804-9FBB-42BF-BBECBCC8544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5628497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 더 많은 선택지와 특징을 부여하여 활용도를 높이고 황도 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12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궁 컨셉을 더욱 강화합니다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A8EB7B8-2729-C454-828D-E7471E9EB1B9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7BE60F0-370B-30A5-0835-1A45B18ACF08}"/>
              </a:ext>
            </a:extLst>
          </p:cNvPr>
          <p:cNvGrpSpPr/>
          <p:nvPr/>
        </p:nvGrpSpPr>
        <p:grpSpPr>
          <a:xfrm>
            <a:off x="2054837" y="2732781"/>
            <a:ext cx="1449711" cy="2470196"/>
            <a:chOff x="7590674" y="4190111"/>
            <a:chExt cx="1449711" cy="2470196"/>
          </a:xfrm>
        </p:grpSpPr>
        <p:pic>
          <p:nvPicPr>
            <p:cNvPr id="79" name="그림 78" descr="의류, 바이올렛색, 시계, 보라색이(가) 표시된 사진&#10;&#10;자동 생성된 설명">
              <a:extLst>
                <a:ext uri="{FF2B5EF4-FFF2-40B4-BE49-F238E27FC236}">
                  <a16:creationId xmlns:a16="http://schemas.microsoft.com/office/drawing/2014/main" id="{07DF493E-7A5D-8E3E-BEA6-65EC6E9FB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44"/>
            <a:stretch/>
          </p:blipFill>
          <p:spPr>
            <a:xfrm flipH="1">
              <a:off x="7590674" y="4190111"/>
              <a:ext cx="1449711" cy="234145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B959437-4141-0AD5-7412-7AB353D257AE}"/>
                </a:ext>
              </a:extLst>
            </p:cNvPr>
            <p:cNvSpPr txBox="1"/>
            <p:nvPr/>
          </p:nvSpPr>
          <p:spPr>
            <a:xfrm>
              <a:off x="7674328" y="6491030"/>
              <a:ext cx="1282402" cy="169277"/>
            </a:xfrm>
            <a:prstGeom prst="rect">
              <a:avLst/>
            </a:prstGeom>
            <a:noFill/>
          </p:spPr>
          <p:txBody>
            <a:bodyPr wrap="none" lIns="0" rIns="0" bIns="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더욱 빛나고 커진 버프 이펙트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038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2F67-9456-26BA-847D-C1F2DD88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81B2FB-E1FD-66F0-BFDE-970164314BF4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8D8FB-354E-C76B-DC38-00D03E9C749A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EB71AF-263F-D716-7553-7801960BA77E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천체 조율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0BB781-E948-F176-B552-DE7D84F4760C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1014759-26E5-1F87-36E6-277ECF9498D0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370EA1-26E5-1C00-E9BB-667F753E4836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4E046F8-63FC-4186-F9C9-E2205293E368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2683D4-FE7A-FFBA-A837-FB160366B5F8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5EE67C-6A49-8C58-5C4A-DD63D34204C5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6539A99-C3B6-5F81-EC79-CD56F6A2BA71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3813898" cy="161583"/>
                <a:chOff x="1700548" y="661219"/>
                <a:chExt cx="3813898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975BD1-4341-2671-D335-3653F1298B8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3813898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를 주는 노드로 구성합니다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E6C869-B01C-92CC-3760-728DBCBCC3F8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0258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8068-CE46-7FC6-C158-994CEB9D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49F913-7D3D-583F-70F3-B42628FBCDE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B8BB15-F938-AF70-C081-4B57EE8FFD6E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33DFA1-99FC-5E0D-C555-07B6E7C40936}"/>
                </a:ext>
              </a:extLst>
            </p:cNvPr>
            <p:cNvSpPr txBox="1"/>
            <p:nvPr/>
          </p:nvSpPr>
          <p:spPr>
            <a:xfrm>
              <a:off x="1637797" y="708257"/>
              <a:ext cx="312703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ㄹㅇ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AA7C9-372A-6FFC-7B71-5D3B361F4CFF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E8175-F6D2-657B-1420-5FB6DA8C88F6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546D928-B223-C3CE-7938-0E70FC5A1BA4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7661E4A8-AAE3-7EB3-9D0E-ECE542E89C6E}"/>
                  </a:ext>
                </a:extLst>
              </p:cNvPr>
              <p:cNvCxnSpPr>
                <a:cxnSpLocks/>
                <a:stCxn id="12" idx="4"/>
                <a:endCxn id="11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275C9B-B054-9218-F7BD-F0180E91E952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77E0A39-ED8D-6067-A305-92F770849AEF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875E2EE-7D68-4771-4EE9-68889B148DC4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8743131" cy="161583"/>
                <a:chOff x="1700548" y="661219"/>
                <a:chExt cx="8743131" cy="16158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2807EB-D458-74F5-37FA-BAD7DB6EDC13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8743131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특화 베이스의 지속적인 보통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와 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신속 베이스의 순간적인 높은 피해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 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컨셉의 노드를 통해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다른 클래스들과 차별화된 전투 스타일</a:t>
                  </a:r>
                  <a:r>
                    <a:rPr lang="ko-KR" altLang="en-US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가진 클래스로 설계합니다</a:t>
                  </a:r>
                  <a:r>
                    <a:rPr lang="en-US" altLang="ko-KR" sz="10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61C244-7D45-C8A8-7791-BAE04597A947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805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92B912-B0F2-E0F0-7A0C-36623A5FA4C4}"/>
              </a:ext>
            </a:extLst>
          </p:cNvPr>
          <p:cNvSpPr/>
          <p:nvPr/>
        </p:nvSpPr>
        <p:spPr>
          <a:xfrm>
            <a:off x="1450975" y="151179"/>
            <a:ext cx="10514014" cy="6555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43A2A-19E1-B1BD-A778-CF5923E5B5BD}"/>
              </a:ext>
            </a:extLst>
          </p:cNvPr>
          <p:cNvSpPr/>
          <p:nvPr/>
        </p:nvSpPr>
        <p:spPr>
          <a:xfrm>
            <a:off x="1450975" y="719549"/>
            <a:ext cx="10514014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5F2900B-E6EC-7A36-4E22-F35641A72ECD}"/>
              </a:ext>
            </a:extLst>
          </p:cNvPr>
          <p:cNvCxnSpPr>
            <a:cxnSpLocks/>
            <a:stCxn id="21" idx="2"/>
            <a:endCxn id="4" idx="0"/>
          </p:cNvCxnSpPr>
          <p:nvPr/>
        </p:nvCxnSpPr>
        <p:spPr>
          <a:xfrm flipV="1">
            <a:off x="6707982" y="151179"/>
            <a:ext cx="0" cy="65544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AC72285-FE95-A267-FCF8-5792B7CB96A3}"/>
              </a:ext>
            </a:extLst>
          </p:cNvPr>
          <p:cNvCxnSpPr>
            <a:cxnSpLocks/>
          </p:cNvCxnSpPr>
          <p:nvPr/>
        </p:nvCxnSpPr>
        <p:spPr>
          <a:xfrm>
            <a:off x="3955257" y="1018490"/>
            <a:ext cx="0" cy="5201335"/>
          </a:xfrm>
          <a:prstGeom prst="line">
            <a:avLst/>
          </a:prstGeom>
          <a:ln w="3175">
            <a:gradFill flip="none" rotWithShape="1">
              <a:gsLst>
                <a:gs pos="0">
                  <a:srgbClr val="FBE8A5">
                    <a:alpha val="50000"/>
                  </a:srgbClr>
                </a:gs>
                <a:gs pos="23000">
                  <a:srgbClr val="FBE8A5">
                    <a:alpha val="30000"/>
                  </a:srgbClr>
                </a:gs>
                <a:gs pos="57000">
                  <a:srgbClr val="FBE8A5">
                    <a:alpha val="10000"/>
                  </a:srgbClr>
                </a:gs>
                <a:gs pos="80000">
                  <a:srgbClr val="FBE8A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C77-5700-1E7B-3457-50A488F427D6}"/>
              </a:ext>
            </a:extLst>
          </p:cNvPr>
          <p:cNvSpPr txBox="1"/>
          <p:nvPr/>
        </p:nvSpPr>
        <p:spPr>
          <a:xfrm>
            <a:off x="1744456" y="827809"/>
            <a:ext cx="10220532" cy="30044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 도약 위치가 애매함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초각성스킬을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설명하지도 않았는데 도약 에 대한 기획이 나오는 게 이상함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스킬 및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트라이포드를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먼저 배치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그건 또 아니야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깨달음 </a:t>
            </a:r>
            <a:r>
              <a:rPr lang="ko-KR" altLang="en-US" sz="16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아크패시브에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대한 설명은 먼저 나와야 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바로 다음에 나오는 게 맞음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그럼 깨달음과 도약을 따로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의문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테이블의 위치 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내용에 데이터 테이블이 필요함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근데 맨 마지막에 위치하는 것이 맞나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데이터 테이블 챕터는 데이터 테이블에 대한 정리 및 요약</a:t>
            </a:r>
            <a:r>
              <a:rPr lang="en-US" altLang="ko-KR" sz="16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E9AB04B-2FB1-3513-2BBB-1C29CA588C4F}"/>
              </a:ext>
            </a:extLst>
          </p:cNvPr>
          <p:cNvSpPr/>
          <p:nvPr/>
        </p:nvSpPr>
        <p:spPr>
          <a:xfrm>
            <a:off x="5946691" y="719549"/>
            <a:ext cx="5317481" cy="5986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9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F84F3-CC33-66A7-6FC4-18E5219ED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C927893C-DA39-A4A9-0EC0-CCA3DC909E06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0A2103C-D3CF-D3C7-59A3-5B6BA764486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BE8A5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FEF125-A05A-C3FC-4DC6-FEE58DD4C37B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</a:p>
          </p:txBody>
        </p: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C9F2FD8D-81DF-26C9-5F84-CE157737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dirty="0"/>
              <a:t>클래스 소개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5C58CE1-47B9-FF6D-C081-1CEB422EB687}"/>
              </a:ext>
            </a:extLst>
          </p:cNvPr>
          <p:cNvCxnSpPr>
            <a:cxnSpLocks/>
          </p:cNvCxnSpPr>
          <p:nvPr/>
        </p:nvCxnSpPr>
        <p:spPr>
          <a:xfrm>
            <a:off x="0" y="1244109"/>
            <a:ext cx="1117597" cy="0"/>
          </a:xfrm>
          <a:prstGeom prst="line">
            <a:avLst/>
          </a:prstGeom>
          <a:ln w="6350">
            <a:solidFill>
              <a:srgbClr val="2122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E6E4E3F-F6EC-0E3E-A6D2-B6219D7E97C9}"/>
              </a:ext>
            </a:extLst>
          </p:cNvPr>
          <p:cNvGrpSpPr/>
          <p:nvPr/>
        </p:nvGrpSpPr>
        <p:grpSpPr>
          <a:xfrm>
            <a:off x="207741" y="1789227"/>
            <a:ext cx="605936" cy="573458"/>
            <a:chOff x="207741" y="1789227"/>
            <a:chExt cx="605936" cy="573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2E34B4-6EA8-A6C1-F917-2BBDE4B92A9D}"/>
                </a:ext>
              </a:extLst>
            </p:cNvPr>
            <p:cNvSpPr txBox="1"/>
            <p:nvPr/>
          </p:nvSpPr>
          <p:spPr>
            <a:xfrm>
              <a:off x="207741" y="1789227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기획 의도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6A9ED1-8E84-4017-C859-25338D30A88F}"/>
                </a:ext>
              </a:extLst>
            </p:cNvPr>
            <p:cNvSpPr txBox="1"/>
            <p:nvPr/>
          </p:nvSpPr>
          <p:spPr>
            <a:xfrm>
              <a:off x="207742" y="2131853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클래스 소개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F5C226-8540-E00A-5F33-2422BADF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853796"/>
              </p:ext>
            </p:extLst>
          </p:nvPr>
        </p:nvGraphicFramePr>
        <p:xfrm>
          <a:off x="1450974" y="5329706"/>
          <a:ext cx="9538019" cy="136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655">
                  <a:extLst>
                    <a:ext uri="{9D8B030D-6E8A-4147-A177-3AD203B41FA5}">
                      <a16:colId xmlns:a16="http://schemas.microsoft.com/office/drawing/2014/main" val="453877756"/>
                    </a:ext>
                  </a:extLst>
                </a:gridCol>
                <a:gridCol w="3926524">
                  <a:extLst>
                    <a:ext uri="{9D8B030D-6E8A-4147-A177-3AD203B41FA5}">
                      <a16:colId xmlns:a16="http://schemas.microsoft.com/office/drawing/2014/main" val="3197019104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2402915326"/>
                    </a:ext>
                  </a:extLst>
                </a:gridCol>
              </a:tblGrid>
              <a:tr h="3106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n>
                          <a:noFill/>
                        </a:ln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로스트아크 내 관련 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기대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추후 업데이트 예시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연금술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볼다이크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대륙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어비스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던전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탑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/ </a:t>
                      </a:r>
                      <a:r>
                        <a:rPr lang="ko-KR" altLang="en-US" sz="9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엘릭서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연성 및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클래스의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다양성 증가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뿌리 클래스에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타당성 부여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현자의 두 번째 신규 클래스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1000" dirty="0" err="1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아머케미스트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출시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점성술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7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모험가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-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별의 선택 받은 존재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’, ‘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별이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움틔운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약속된 아이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점성술의 개념을 도입하여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세계관 확장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endParaRPr lang="en-US" altLang="ko-KR" sz="300" dirty="0">
                        <a:ln>
                          <a:noFill/>
                        </a:ln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신규 성장 시스템에 대한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설득력 상승</a:t>
                      </a:r>
                      <a:endParaRPr lang="en-US" altLang="ko-KR" sz="900" dirty="0">
                        <a:ln>
                          <a:noFill/>
                        </a:ln>
                        <a:solidFill>
                          <a:srgbClr val="9F6D3B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신규 성장 시스템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– </a:t>
                      </a:r>
                      <a:r>
                        <a:rPr lang="ko-KR" altLang="en-US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연성</a:t>
                      </a: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신과 관련된 강한 힘</a:t>
                      </a:r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9853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로스트아크 신들의 이름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별자리의 알파성 이름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(ex) </a:t>
                      </a:r>
                      <a:r>
                        <a:rPr lang="ko-KR" altLang="en-US" sz="700" dirty="0" err="1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프로키온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= </a:t>
                      </a:r>
                      <a:r>
                        <a:rPr lang="ko-KR" altLang="en-US" sz="700" dirty="0">
                          <a:ln>
                            <a:noFill/>
                          </a:ln>
                          <a:solidFill>
                            <a:srgbClr val="212227">
                              <a:alpha val="70000"/>
                            </a:srgb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작은개자리의 알파성</a:t>
                      </a:r>
                      <a:endParaRPr lang="en-US" altLang="ko-KR" sz="700" dirty="0">
                        <a:ln>
                          <a:noFill/>
                        </a:ln>
                        <a:solidFill>
                          <a:srgbClr val="212227">
                            <a:alpha val="70000"/>
                          </a:srgb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5936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BA939425-C7C4-6BDE-1A6B-0A488015D294}"/>
              </a:ext>
            </a:extLst>
          </p:cNvPr>
          <p:cNvGrpSpPr/>
          <p:nvPr/>
        </p:nvGrpSpPr>
        <p:grpSpPr>
          <a:xfrm>
            <a:off x="1450974" y="727199"/>
            <a:ext cx="6553076" cy="891673"/>
            <a:chOff x="1450974" y="727199"/>
            <a:chExt cx="6553076" cy="891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F75D66-9630-F7A1-634F-284085F952EC}"/>
                </a:ext>
              </a:extLst>
            </p:cNvPr>
            <p:cNvSpPr txBox="1"/>
            <p:nvPr/>
          </p:nvSpPr>
          <p:spPr>
            <a:xfrm>
              <a:off x="1450974" y="727199"/>
              <a:ext cx="2741135" cy="261610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1.</a:t>
              </a:r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아이덴티티의 변화에 직접적인 영향을 주는 스킬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E970-F972-EB25-D7A1-28C8BC3D4A3F}"/>
                </a:ext>
              </a:extLst>
            </p:cNvPr>
            <p:cNvSpPr txBox="1"/>
            <p:nvPr/>
          </p:nvSpPr>
          <p:spPr>
            <a:xfrm>
              <a:off x="1450974" y="987930"/>
              <a:ext cx="65530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전투 중 사용한 스킬을 기록하여 아이덴티티에 반영하는 독특한 시스템을 가지고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기록한 스킬의 양상에 따라 아이덴티티의 버프 효과가 변하며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같은 양상의 스킬을 기록하면 아이덴티티 스킬을 활성화할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이로 인해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스킬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은 단순한 게이지 회복 수단이 아닌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아이덴티티 운용 방식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전투 흐름을 결정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핵심 요소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작용합니다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AB8C48-39DB-1D70-83D8-E2551C9DC6B5}"/>
              </a:ext>
            </a:extLst>
          </p:cNvPr>
          <p:cNvSpPr txBox="1"/>
          <p:nvPr/>
        </p:nvSpPr>
        <p:spPr>
          <a:xfrm>
            <a:off x="1450974" y="4146411"/>
            <a:ext cx="6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972CC-96D1-7877-4D26-3CAF13FE9E0F}"/>
              </a:ext>
            </a:extLst>
          </p:cNvPr>
          <p:cNvGrpSpPr/>
          <p:nvPr/>
        </p:nvGrpSpPr>
        <p:grpSpPr>
          <a:xfrm>
            <a:off x="1450974" y="2059519"/>
            <a:ext cx="9871617" cy="943848"/>
            <a:chOff x="1450974" y="1987313"/>
            <a:chExt cx="9871617" cy="9438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8879B3-4B9A-BB18-81AB-1BC974423F97}"/>
                </a:ext>
              </a:extLst>
            </p:cNvPr>
            <p:cNvSpPr txBox="1"/>
            <p:nvPr/>
          </p:nvSpPr>
          <p:spPr>
            <a:xfrm>
              <a:off x="1451299" y="2248923"/>
              <a:ext cx="9871292" cy="6822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스탯을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높여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스택을 빠르게 쌓고 터트리는 순간 피해형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캐릭터가 있으면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색다른 재미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줄 수 있지 않을까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?’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하는 생각에서 시작하여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아스트로맨서의 깨달음 노드 컨셉과 방향을 정했습니다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지금까지 신속 베이스의 캐릭터는 지속적으로 보통의 피해를 주는 전투를 해왔습니다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또한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강력한 피해를 주는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전투 스타일은 특화 베이스 캐릭터의 전유물이었습니다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전통적인 구분에서 벗어나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깨달음 노드에 따라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신속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순간적으로 높은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혹은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베이스의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지속적으로 보통 피해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주는 캐릭터로 나뉘게 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9ADF81-D9BB-59B3-16E6-8325A076FA0D}"/>
                </a:ext>
              </a:extLst>
            </p:cNvPr>
            <p:cNvSpPr txBox="1"/>
            <p:nvPr/>
          </p:nvSpPr>
          <p:spPr>
            <a:xfrm>
              <a:off x="1450974" y="1987313"/>
              <a:ext cx="1720023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2.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신속 베이스 캐릭터의 재발견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7C6620-8AE9-4A87-5380-6042349E208D}"/>
              </a:ext>
            </a:extLst>
          </p:cNvPr>
          <p:cNvGrpSpPr/>
          <p:nvPr/>
        </p:nvGrpSpPr>
        <p:grpSpPr>
          <a:xfrm>
            <a:off x="1450974" y="4778066"/>
            <a:ext cx="7708842" cy="504251"/>
            <a:chOff x="1450974" y="4814510"/>
            <a:chExt cx="7708842" cy="5042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899E6B-A96E-5570-3DCD-3CD240E4C0A8}"/>
                </a:ext>
              </a:extLst>
            </p:cNvPr>
            <p:cNvSpPr txBox="1"/>
            <p:nvPr/>
          </p:nvSpPr>
          <p:spPr>
            <a:xfrm>
              <a:off x="1450974" y="4814510"/>
              <a:ext cx="317394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4.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로스트아크 내 관련 요소를 확장하여 새로운 기대감 제공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A672E4-798A-6264-58BA-AF1EF6D33B99}"/>
                </a:ext>
              </a:extLst>
            </p:cNvPr>
            <p:cNvSpPr txBox="1"/>
            <p:nvPr/>
          </p:nvSpPr>
          <p:spPr>
            <a:xfrm>
              <a:off x="1450974" y="5072540"/>
              <a:ext cx="7708842" cy="24622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로스트아크에도 연금술과 관련된 콘텐츠가 있고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점성술과 관련 지을 수 있는 요소가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이런 요소들을 확장하여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새로운 기대감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제공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할 수 있습니다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A4F6E9-0EBD-9E67-5919-697C3089C2DC}"/>
              </a:ext>
            </a:extLst>
          </p:cNvPr>
          <p:cNvGrpSpPr/>
          <p:nvPr/>
        </p:nvGrpSpPr>
        <p:grpSpPr>
          <a:xfrm>
            <a:off x="1450974" y="3444014"/>
            <a:ext cx="7041992" cy="893405"/>
            <a:chOff x="1450974" y="3509916"/>
            <a:chExt cx="7041992" cy="893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CA52FA-B3E7-D947-2B3E-364F824F0A9A}"/>
                </a:ext>
              </a:extLst>
            </p:cNvPr>
            <p:cNvSpPr txBox="1"/>
            <p:nvPr/>
          </p:nvSpPr>
          <p:spPr>
            <a:xfrm>
              <a:off x="1450974" y="3509916"/>
              <a:ext cx="333905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3.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검증된 매력의 연금술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/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en-US" altLang="ko-KR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1100" dirty="0">
                  <a:solidFill>
                    <a:srgbClr val="D1AB84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컨셉으로 유저들의 흥미 유발</a:t>
              </a:r>
              <a:endParaRPr lang="en-US" altLang="ko-KR" sz="1100" dirty="0">
                <a:solidFill>
                  <a:srgbClr val="D1AB84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84E1FE-0A6C-95BB-B029-1DED44C54F66}"/>
                </a:ext>
              </a:extLst>
            </p:cNvPr>
            <p:cNvSpPr txBox="1"/>
            <p:nvPr/>
          </p:nvSpPr>
          <p:spPr>
            <a:xfrm>
              <a:off x="1450974" y="3771526"/>
              <a:ext cx="7041992" cy="46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연금술과 점성술은 많은 작품에서 등장하여 익숙하고 매력적인 컨셉입니다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여기에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로스트아크의 색깔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더하여 유저들의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흥미를 유발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아스트로맨서는 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현자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 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계열의 클래스로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연금술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과 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점성술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을 활용하여 우주의 힘을 구현하는 컨셉의 클래스입니다</a:t>
              </a:r>
              <a:r>
                <a:rPr lang="en-US" altLang="ko-KR" sz="1000" dirty="0">
                  <a:solidFill>
                    <a:srgbClr val="FBE8A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endPara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73FD7B-3069-8A26-04BC-F4E1ED7BEED1}"/>
                </a:ext>
              </a:extLst>
            </p:cNvPr>
            <p:cNvSpPr txBox="1"/>
            <p:nvPr/>
          </p:nvSpPr>
          <p:spPr>
            <a:xfrm>
              <a:off x="1450974" y="4187877"/>
              <a:ext cx="404117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* ‘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현자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’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는 </a:t>
              </a:r>
              <a:r>
                <a:rPr lang="ko-KR" altLang="en-US" sz="800" dirty="0" err="1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로스트아크에서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연금술의 전문가를 지칭하는 단어를 그대로 활용한 신규 뿌리 클래스입니다</a:t>
              </a:r>
              <a:r>
                <a:rPr lang="en-US" altLang="ko-KR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r>
                <a:rPr lang="ko-KR" altLang="en-US" sz="800" dirty="0">
                  <a:solidFill>
                    <a:srgbClr val="8B8C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lang="en-US" altLang="ko-KR" sz="800" dirty="0">
                <a:solidFill>
                  <a:srgbClr val="8B8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22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2BA8F-7D5E-8577-D80F-5B1B063A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96A98-D7A4-6CFC-6C7C-26084F9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E3B843-5227-FBBA-5D03-DBEEF29B74C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2E6014-FA8E-76DA-8E1B-EBF4D4B244D9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EC7ED6-1D26-870C-FEE9-AD1F21D7A329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2AAAC6-ADA2-20FD-1C3E-AE0C698994B0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55E79-9806-54F3-D60D-4ECCE616CE2C}"/>
                </a:ext>
              </a:extLst>
            </p:cNvPr>
            <p:cNvSpPr txBox="1"/>
            <p:nvPr/>
          </p:nvSpPr>
          <p:spPr>
            <a:xfrm>
              <a:off x="1637797" y="708257"/>
              <a:ext cx="289330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별의 현자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Astromancer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endPara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FCDE49-B1F9-6FBC-2B12-CB3C51A85DE9}"/>
              </a:ext>
            </a:extLst>
          </p:cNvPr>
          <p:cNvGrpSpPr/>
          <p:nvPr/>
        </p:nvGrpSpPr>
        <p:grpSpPr>
          <a:xfrm>
            <a:off x="1312464" y="993031"/>
            <a:ext cx="10223670" cy="5262141"/>
            <a:chOff x="1312464" y="993031"/>
            <a:chExt cx="10223670" cy="5262141"/>
          </a:xfrm>
        </p:grpSpPr>
        <p:pic>
          <p:nvPicPr>
            <p:cNvPr id="11" name="그림 10" descr="의류, 의상 디자인, 코스튬, 덮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DC7BF34-9C9E-0DA1-DED0-9373358A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7"/>
            <a:stretch/>
          </p:blipFill>
          <p:spPr>
            <a:xfrm>
              <a:off x="1312464" y="993031"/>
              <a:ext cx="3905463" cy="5257095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E01FDA5-2FB7-1448-1F6B-494FED64B188}"/>
                </a:ext>
              </a:extLst>
            </p:cNvPr>
            <p:cNvGrpSpPr/>
            <p:nvPr/>
          </p:nvGrpSpPr>
          <p:grpSpPr>
            <a:xfrm>
              <a:off x="5573190" y="1164436"/>
              <a:ext cx="5962944" cy="5090736"/>
              <a:chOff x="5573190" y="1164436"/>
              <a:chExt cx="5962944" cy="509073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CF7A41-F6DE-58F1-18F6-FBBB9C484C31}"/>
                  </a:ext>
                </a:extLst>
              </p:cNvPr>
              <p:cNvGrpSpPr/>
              <p:nvPr/>
            </p:nvGrpSpPr>
            <p:grpSpPr>
              <a:xfrm>
                <a:off x="5573190" y="1164436"/>
                <a:ext cx="5962944" cy="872520"/>
                <a:chOff x="5840173" y="961345"/>
                <a:chExt cx="5962944" cy="872520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E90420-5A52-88C2-1ABD-25D0D0FEA1EC}"/>
                    </a:ext>
                  </a:extLst>
                </p:cNvPr>
                <p:cNvSpPr txBox="1"/>
                <p:nvPr/>
              </p:nvSpPr>
              <p:spPr>
                <a:xfrm>
                  <a:off x="5840173" y="961345"/>
                  <a:ext cx="3326232" cy="369332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“</a:t>
                  </a:r>
                  <a:r>
                    <a:rPr lang="ko-KR" altLang="en-US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별들이 우리를 인도할 것입니다</a:t>
                  </a:r>
                  <a:r>
                    <a:rPr lang="en-US" altLang="ko-KR" dirty="0">
                      <a:solidFill>
                        <a:srgbClr val="D4CFC5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.</a:t>
                  </a:r>
                  <a:r>
                    <a:rPr lang="en-US" altLang="ko-KR" dirty="0">
                      <a:solidFill>
                        <a:srgbClr val="D4CFC5"/>
                      </a:solidFill>
                      <a:effectLst/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”</a:t>
                  </a:r>
                  <a:endParaRPr lang="ko-KR" altLang="en-US" dirty="0">
                    <a:solidFill>
                      <a:srgbClr val="D4CFC5"/>
                    </a:solidFill>
                    <a:effectLst/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7668A8-062E-341D-EBCE-94B84A769923}"/>
                    </a:ext>
                  </a:extLst>
                </p:cNvPr>
                <p:cNvSpPr txBox="1"/>
                <p:nvPr/>
              </p:nvSpPr>
              <p:spPr>
                <a:xfrm>
                  <a:off x="5946691" y="1306477"/>
                  <a:ext cx="5856426" cy="52738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점성술로 우주의 현상을 이해하고 연금술로 우주의 현상을 구현하여 전투에 활용하는 클래스입니다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별자리가 가진 신비로운 힘과 우주의 현상들을 연금술을 통해 구현하여 적에게 경외와 공포를 선사합니다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F647B6B-F17F-D82E-2E17-41B6BACB65B8}"/>
                  </a:ext>
                </a:extLst>
              </p:cNvPr>
              <p:cNvGrpSpPr/>
              <p:nvPr/>
            </p:nvGrpSpPr>
            <p:grpSpPr>
              <a:xfrm>
                <a:off x="5679708" y="2699624"/>
                <a:ext cx="5447004" cy="1379440"/>
                <a:chOff x="5946691" y="1910240"/>
                <a:chExt cx="5447004" cy="1379440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AACD48-04B9-529F-0E5C-F6EDC10800F5}"/>
                    </a:ext>
                  </a:extLst>
                </p:cNvPr>
                <p:cNvSpPr txBox="1"/>
                <p:nvPr/>
              </p:nvSpPr>
              <p:spPr>
                <a:xfrm>
                  <a:off x="5946691" y="1910240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lIns="0" rIns="0" rtlCol="0" anchor="ctr" anchorCtr="0">
                  <a:spAutoFit/>
                </a:bodyPr>
                <a:lstStyle/>
                <a:p>
                  <a:r>
                    <a:rPr lang="en-US" altLang="ko-KR" sz="2000" b="1" spc="100" dirty="0">
                      <a:solidFill>
                        <a:srgbClr val="D1AB84"/>
                      </a:solidFill>
                      <a:latin typeface="Cinzel" panose="00000500000000000000" pitchFamily="50" charset="0"/>
                      <a:ea typeface="나눔명조 ExtraBold" panose="02020603020101020101" pitchFamily="18" charset="-127"/>
                    </a:rPr>
                    <a:t>IDENTITY</a:t>
                  </a:r>
                  <a:endParaRPr lang="ko-KR" altLang="en-US" sz="2000" b="1" spc="100" dirty="0">
                    <a:solidFill>
                      <a:srgbClr val="D1AB84"/>
                    </a:solidFill>
                    <a:latin typeface="Cinzel" panose="00000500000000000000" pitchFamily="50" charset="0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FA069F-28D4-4184-EB6C-A2A0A6B54D4A}"/>
                    </a:ext>
                  </a:extLst>
                </p:cNvPr>
                <p:cNvSpPr txBox="1"/>
                <p:nvPr/>
              </p:nvSpPr>
              <p:spPr>
                <a:xfrm>
                  <a:off x="5946691" y="2300627"/>
                  <a:ext cx="5447004" cy="989053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1AB84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아스트로맨서는 게이지를 채운 후 기록 모드에 진입할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 모드에서는 사용한 스킬의 양상을 기록할 수 있고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,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기록한 양상에 따라 다른 버프 효과를 얻을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만약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같은 양상을 두 번 기록한다면 기록 모드 상태에서만 사용할 수 있는 클러스터 스킬이 활성화 됩니다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endPara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상황에 맞게 양상을 기록하여 다양한 버프 효과들과 클러스터 스킬을 활용한 전략적인 전투를 할 수 있습니다</a:t>
                  </a:r>
                  <a:r>
                    <a:rPr lang="en-US" altLang="ko-KR" sz="10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8548072-687E-2F5F-E340-5FBF65D97D49}"/>
                  </a:ext>
                </a:extLst>
              </p:cNvPr>
              <p:cNvGrpSpPr/>
              <p:nvPr/>
            </p:nvGrpSpPr>
            <p:grpSpPr>
              <a:xfrm>
                <a:off x="6154266" y="4784418"/>
                <a:ext cx="3918161" cy="1470754"/>
                <a:chOff x="6154266" y="4784418"/>
                <a:chExt cx="3918161" cy="1470754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C9407DA3-1642-F9F4-8AD8-21724DC03C56}"/>
                    </a:ext>
                  </a:extLst>
                </p:cNvPr>
                <p:cNvGrpSpPr/>
                <p:nvPr/>
              </p:nvGrpSpPr>
              <p:grpSpPr>
                <a:xfrm>
                  <a:off x="8729725" y="4784418"/>
                  <a:ext cx="1342702" cy="1470754"/>
                  <a:chOff x="8729725" y="4784418"/>
                  <a:chExt cx="1342702" cy="1470754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A74AC6D-A36E-1C0C-131C-1074C247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8836659" y="6008951"/>
                    <a:ext cx="112883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대표무기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태블릿</a:t>
                    </a:r>
                  </a:p>
                </p:txBody>
              </p:sp>
              <p:pic>
                <p:nvPicPr>
                  <p:cNvPr id="4" name="그림 3" descr="시계, 손목시계, 측정기, 나침반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C0E923D-094D-0A9F-3822-8E6C49CD6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9725" y="4784418"/>
                    <a:ext cx="1342702" cy="11070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1E6AB22-7F0D-A2EF-A2B1-8A08CDF24C2A}"/>
                    </a:ext>
                  </a:extLst>
                </p:cNvPr>
                <p:cNvGrpSpPr/>
                <p:nvPr/>
              </p:nvGrpSpPr>
              <p:grpSpPr>
                <a:xfrm>
                  <a:off x="6154266" y="4784418"/>
                  <a:ext cx="1382110" cy="1470754"/>
                  <a:chOff x="6154266" y="4784418"/>
                  <a:chExt cx="1382110" cy="1470754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1954A78-AA86-FA12-97ED-26BF9F87E3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4266" y="6008951"/>
                    <a:ext cx="1382110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아이덴티티  </a:t>
                    </a:r>
                    <a:r>
                      <a:rPr lang="en-US" altLang="ko-KR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|  </a:t>
                    </a:r>
                    <a:r>
                      <a:rPr lang="ko-KR" altLang="en-US" sz="1000" dirty="0">
                        <a:solidFill>
                          <a:srgbClr val="D1AB84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 모드</a:t>
                    </a:r>
                  </a:p>
                </p:txBody>
              </p:sp>
              <p:pic>
                <p:nvPicPr>
                  <p:cNvPr id="56" name="그림 55" descr="원, 대칭, 예술, 다채로움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E274DB0C-989D-9B98-D168-E8CBE0D57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1442" y="4784418"/>
                    <a:ext cx="1127759" cy="110708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09544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2768-B38C-7B64-715B-9354059E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49FB8-AE71-D3B2-6A99-7C8E29D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999E95-A5AD-9672-FB9F-4830C8DFCD3B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91FB4D0-F88B-5DFB-BEA5-11A37F8DC150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8CD38A-671B-BF01-25BC-22CE980F7E63}"/>
              </a:ext>
            </a:extLst>
          </p:cNvPr>
          <p:cNvGrpSpPr/>
          <p:nvPr/>
        </p:nvGrpSpPr>
        <p:grpSpPr>
          <a:xfrm>
            <a:off x="1450975" y="303036"/>
            <a:ext cx="9658986" cy="1676400"/>
            <a:chOff x="1413151" y="236483"/>
            <a:chExt cx="9658986" cy="1676400"/>
          </a:xfrm>
          <a:effectLst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B14E89-8AA3-BC2F-3A28-2CA0F9283DD4}"/>
                </a:ext>
              </a:extLst>
            </p:cNvPr>
            <p:cNvSpPr/>
            <p:nvPr/>
          </p:nvSpPr>
          <p:spPr>
            <a:xfrm>
              <a:off x="1413151" y="236483"/>
              <a:ext cx="9658986" cy="1676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62941">
                  <a:schemeClr val="tx1">
                    <a:alpha val="50000"/>
                  </a:schemeClr>
                </a:gs>
                <a:gs pos="33000">
                  <a:schemeClr val="tx1">
                    <a:alpha val="70000"/>
                  </a:schemeClr>
                </a:gs>
                <a:gs pos="85000">
                  <a:schemeClr val="tx1">
                    <a:alpha val="30000"/>
                  </a:schemeClr>
                </a:gs>
                <a:gs pos="97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A9D53CC-B28D-277F-8997-494F6480E7F1}"/>
                </a:ext>
              </a:extLst>
            </p:cNvPr>
            <p:cNvGrpSpPr/>
            <p:nvPr/>
          </p:nvGrpSpPr>
          <p:grpSpPr>
            <a:xfrm>
              <a:off x="1521973" y="339801"/>
              <a:ext cx="9441343" cy="1469765"/>
              <a:chOff x="1560322" y="317824"/>
              <a:chExt cx="9441343" cy="146976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BE199CB-75AC-C5B5-D395-C240A2B0FE9A}"/>
                  </a:ext>
                </a:extLst>
              </p:cNvPr>
              <p:cNvGrpSpPr/>
              <p:nvPr/>
            </p:nvGrpSpPr>
            <p:grpSpPr>
              <a:xfrm>
                <a:off x="1560322" y="317824"/>
                <a:ext cx="54000" cy="1469765"/>
                <a:chOff x="1560322" y="317824"/>
                <a:chExt cx="54000" cy="1469765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807E3A33-CC33-9DBB-9E12-0214815C6B33}"/>
                    </a:ext>
                  </a:extLst>
                </p:cNvPr>
                <p:cNvSpPr/>
                <p:nvPr/>
              </p:nvSpPr>
              <p:spPr>
                <a:xfrm>
                  <a:off x="1560322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86C6CBD-25FE-8067-3B50-2B9DEC45113A}"/>
                    </a:ext>
                  </a:extLst>
                </p:cNvPr>
                <p:cNvSpPr/>
                <p:nvPr/>
              </p:nvSpPr>
              <p:spPr>
                <a:xfrm>
                  <a:off x="1560322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55A906C3-0DAF-6DB9-DB02-6E0825EB3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87322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7FA0D76-8558-B220-4A60-EDC427EDCBAA}"/>
                  </a:ext>
                </a:extLst>
              </p:cNvPr>
              <p:cNvGrpSpPr/>
              <p:nvPr/>
            </p:nvGrpSpPr>
            <p:grpSpPr>
              <a:xfrm>
                <a:off x="1679458" y="344824"/>
                <a:ext cx="9203070" cy="1415765"/>
                <a:chOff x="1690594" y="344824"/>
                <a:chExt cx="9203070" cy="1415765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3472AECB-6B2D-8F32-CBF9-C2E05725A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344824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3EA0BE9-1BE1-B383-6253-895BE0586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594" y="1760589"/>
                  <a:ext cx="9203070" cy="0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D88CD09-3657-DFBA-D15F-2F3E31B36CAC}"/>
                  </a:ext>
                </a:extLst>
              </p:cNvPr>
              <p:cNvGrpSpPr/>
              <p:nvPr/>
            </p:nvGrpSpPr>
            <p:grpSpPr>
              <a:xfrm>
                <a:off x="10947665" y="317824"/>
                <a:ext cx="54000" cy="1469765"/>
                <a:chOff x="10947665" y="317824"/>
                <a:chExt cx="54000" cy="1469765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4216405-3817-97CC-4BF6-38B76EDA9EA3}"/>
                    </a:ext>
                  </a:extLst>
                </p:cNvPr>
                <p:cNvSpPr/>
                <p:nvPr/>
              </p:nvSpPr>
              <p:spPr>
                <a:xfrm>
                  <a:off x="10947665" y="317824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BC41455E-E1B9-A77C-F052-98DB7B91E6B1}"/>
                    </a:ext>
                  </a:extLst>
                </p:cNvPr>
                <p:cNvSpPr/>
                <p:nvPr/>
              </p:nvSpPr>
              <p:spPr>
                <a:xfrm>
                  <a:off x="10947665" y="1733589"/>
                  <a:ext cx="54000" cy="54000"/>
                </a:xfrm>
                <a:prstGeom prst="rect">
                  <a:avLst/>
                </a:prstGeom>
                <a:solidFill>
                  <a:srgbClr val="D4CFC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F0DA9CD-B93A-C0AF-D9F3-58994946A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4665" y="448964"/>
                  <a:ext cx="0" cy="1138098"/>
                </a:xfrm>
                <a:prstGeom prst="line">
                  <a:avLst/>
                </a:prstGeom>
                <a:ln w="3175">
                  <a:solidFill>
                    <a:srgbClr val="D4CFC5">
                      <a:alpha val="20000"/>
                    </a:srgb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8BC718-7E3D-382E-8113-DC1223796182}"/>
              </a:ext>
            </a:extLst>
          </p:cNvPr>
          <p:cNvSpPr txBox="1"/>
          <p:nvPr/>
        </p:nvSpPr>
        <p:spPr>
          <a:xfrm>
            <a:off x="2773899" y="553638"/>
            <a:ext cx="7013138" cy="102592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……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하늘을 올려다보는 자들은 많지만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 속에서 질서를 찾고 힘을 끌어낼 수 있는 이는 극히 드물다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연금술로 세상의 원리를 탐구하는 현자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중에서도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별자리를 통해 우주의 원리를 해석하고</a:t>
            </a:r>
            <a:r>
              <a:rPr lang="en-US" altLang="ko-KR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i="1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이를 전장에 응용하는 자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ko-KR" altLang="en-US" sz="1000" i="1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아스트로맨서에게</a:t>
            </a:r>
            <a:r>
              <a:rPr lang="ko-KR" altLang="en-US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맞서는 적들은 우주를 연상시키는 강대하고 신비로운 힘 앞에 경외감과 공포감을 느낄 것이다</a:t>
            </a:r>
            <a:r>
              <a:rPr lang="en-US" altLang="ko-KR" sz="1000" i="1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……“</a:t>
            </a:r>
          </a:p>
          <a:p>
            <a:pPr algn="ctr">
              <a:spcAft>
                <a:spcPts val="500"/>
              </a:spcAft>
            </a:pPr>
            <a:endParaRPr lang="en-US" altLang="ko-KR" sz="400" i="1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>
              <a:spcAft>
                <a:spcPts val="500"/>
              </a:spcAft>
            </a:pPr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어느 현자의 기록 </a:t>
            </a:r>
            <a:r>
              <a:rPr lang="ko-KR" altLang="en-US" sz="900" dirty="0">
                <a:solidFill>
                  <a:srgbClr val="D4CFC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Medium" panose="02000603000000020004" pitchFamily="2" charset="-127"/>
              </a:rPr>
              <a:t>中</a:t>
            </a:r>
            <a:endParaRPr lang="en-US" altLang="ko-KR" sz="900" dirty="0">
              <a:solidFill>
                <a:srgbClr val="D4CFC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D3E0B0F-1F16-ECED-557B-05D53A779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316989"/>
              </p:ext>
            </p:extLst>
          </p:nvPr>
        </p:nvGraphicFramePr>
        <p:xfrm>
          <a:off x="1450975" y="2227035"/>
          <a:ext cx="9529807" cy="4213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345">
                  <a:extLst>
                    <a:ext uri="{9D8B030D-6E8A-4147-A177-3AD203B41FA5}">
                      <a16:colId xmlns:a16="http://schemas.microsoft.com/office/drawing/2014/main" val="944427699"/>
                    </a:ext>
                  </a:extLst>
                </a:gridCol>
                <a:gridCol w="992316">
                  <a:extLst>
                    <a:ext uri="{9D8B030D-6E8A-4147-A177-3AD203B41FA5}">
                      <a16:colId xmlns:a16="http://schemas.microsoft.com/office/drawing/2014/main" val="223534067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35547345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1038917863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626971631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3936962096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455108899"/>
                    </a:ext>
                  </a:extLst>
                </a:gridCol>
                <a:gridCol w="1068691">
                  <a:extLst>
                    <a:ext uri="{9D8B030D-6E8A-4147-A177-3AD203B41FA5}">
                      <a16:colId xmlns:a16="http://schemas.microsoft.com/office/drawing/2014/main" val="2756382816"/>
                    </a:ext>
                  </a:extLst>
                </a:gridCol>
              </a:tblGrid>
              <a:tr h="266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레퍼런스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06691"/>
                  </a:ext>
                </a:extLst>
              </a:tr>
              <a:tr h="215970">
                <a:tc rowSpan="1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스킬이 아이덴티티의 변화에 직접적인 영향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을 주어 유저의 선택에 따라 </a:t>
                      </a:r>
                      <a:r>
                        <a:rPr lang="ko-KR" altLang="en-US" sz="1000" i="0" kern="1200" dirty="0">
                          <a:solidFill>
                            <a:srgbClr val="9F6D3B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 운용 방식이 변하는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클래스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72288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4CFC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2408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기록한 스킬에 따라 아이덴티티 운용 방식이 달라지므로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F6D3B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난이도가 높고 숙련도에 따라 성능의 편차가 큰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227"/>
                          </a:solidFill>
                          <a:effectLst/>
                          <a:uLnTx/>
                          <a:uFillTx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클래스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70309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 능력은 낮지만 포지션이 자유롭고 상황에 맞는 스킬과 아이덴티티의 활용으로 낮은 방어 능력을 보완합니다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42678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배경 컨셉</a:t>
                      </a:r>
                      <a:endParaRPr lang="en-US" altLang="ko-KR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358044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위에서와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같이 아래에서도 그러하다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‘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는 믿음으로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연금술의 발전을 위해 점성술이 꼭 필요하다고 생각한 현자들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540911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227"/>
                        </a:solidFill>
                        <a:effectLst/>
                        <a:uLnTx/>
                        <a:uFillTx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7740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소개 문구</a:t>
                      </a:r>
                      <a:endParaRPr lang="en-US" altLang="ko-KR" sz="1000" b="0" kern="1200" noProof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전투 스타일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35661"/>
                  </a:ext>
                </a:extLst>
              </a:tr>
              <a:tr h="12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“별들이 우리를 인도할 것입니다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.”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상황에 따라 스킬과 아이덴티티의 운용 방식을 바꿔가며 전략적인 전투를 합니다</a:t>
                      </a:r>
                      <a:r>
                        <a:rPr lang="en-US" altLang="ko-KR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  <a:endParaRPr lang="ko-KR" altLang="en-US" dirty="0"/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57054"/>
                  </a:ext>
                </a:extLst>
              </a:tr>
              <a:tr h="26688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클래스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영문 명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뿌리 클래스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대표 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아이덴티티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역할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59903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아스트로맨서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kern="1200" dirty="0" err="1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Astromancer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현자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태블릿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기록 모드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원거리 딜러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비 방향성</a:t>
                      </a:r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039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en-US" altLang="ko-KR" sz="1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900" i="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549313"/>
                  </a:ext>
                </a:extLst>
              </a:tr>
              <a:tr h="266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특화 계수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기본 스탯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5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23847"/>
                  </a:ext>
                </a:extLst>
              </a:tr>
              <a:tr h="979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타격 시 기록 게이지 회복량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0.44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별자리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0.25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00000"/>
                        </a:lnSpc>
                        <a:spcAft>
                          <a:spcPts val="50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클러스터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0.75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각성 스킬의 피해량 증가 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0.1527</a:t>
                      </a:r>
                    </a:p>
                  </a:txBody>
                  <a:tcPr marL="144000" marR="144000" marT="46800" marB="468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44000" marR="144000" marT="46800" marB="46800" anchor="ctr">
                    <a:lnL w="6350" cap="flat" cmpd="sng" algn="ctr">
                      <a:solidFill>
                        <a:srgbClr val="D4CFC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공격력이 지능의 영향을 받습니다</a:t>
                      </a:r>
                      <a:r>
                        <a:rPr lang="en-US" altLang="ko-KR" sz="9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당 최대 생명력이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2.0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증가합니다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방어력이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95%</a:t>
                      </a:r>
                      <a:r>
                        <a:rPr lang="en-US" altLang="ko-KR" sz="90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적용됩니다</a:t>
                      </a:r>
                      <a:r>
                        <a:rPr lang="en-US" altLang="ko-KR" sz="900" kern="1200" dirty="0">
                          <a:solidFill>
                            <a:srgbClr val="212227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a:txBody>
                  <a:tcPr marL="1008000" marR="1008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500"/>
                        </a:spcAft>
                        <a:buBlip>
                          <a:blip r:embed="rId3"/>
                        </a:buBlip>
                      </a:pPr>
                      <a:endParaRPr lang="en-US" altLang="ko-KR" sz="900" kern="1200" dirty="0">
                        <a:solidFill>
                          <a:srgbClr val="212227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marR="144000" marT="72000" marB="72000" anchor="ctr">
                    <a:lnL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CF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8168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5FBFE-E4D7-3A36-DF57-F5B51E1B2CAA}"/>
              </a:ext>
            </a:extLst>
          </p:cNvPr>
          <p:cNvGrpSpPr/>
          <p:nvPr/>
        </p:nvGrpSpPr>
        <p:grpSpPr>
          <a:xfrm>
            <a:off x="1450975" y="5916175"/>
            <a:ext cx="6348511" cy="563896"/>
            <a:chOff x="1450973" y="6037230"/>
            <a:chExt cx="6348511" cy="5638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579BE-931F-7152-8672-4DAEE79BD844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25~30%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3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FD904-A217-91D3-96B1-7A6E679578B2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343F8-5F51-9580-8CEB-4A9445A6A1EE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661399-C19A-61E4-4FFC-50F2B6F157B0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89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56E0-E0C2-30A6-403D-F3AA8CA6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9EC4-9838-B03E-6AE5-C0321038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C1D5C-732A-134C-8215-D68E96DC4F5D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F10249-BAA4-A5E7-E06B-F79002C84EDC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F534F-6E9D-9DDA-42FA-1F7AB7AA3128}"/>
              </a:ext>
            </a:extLst>
          </p:cNvPr>
          <p:cNvSpPr txBox="1"/>
          <p:nvPr/>
        </p:nvSpPr>
        <p:spPr>
          <a:xfrm>
            <a:off x="1450975" y="542192"/>
            <a:ext cx="29238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아스트로맨서는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D573C-D929-5EDA-E527-8D9E87161352}"/>
              </a:ext>
            </a:extLst>
          </p:cNvPr>
          <p:cNvSpPr txBox="1"/>
          <p:nvPr/>
        </p:nvSpPr>
        <p:spPr>
          <a:xfrm>
            <a:off x="1450975" y="788413"/>
            <a:ext cx="3001440" cy="464230"/>
          </a:xfrm>
          <a:prstGeom prst="rect">
            <a:avLst/>
          </a:prstGeom>
          <a:solidFill>
            <a:srgbClr val="212227"/>
          </a:solidFill>
        </p:spPr>
        <p:txBody>
          <a:bodyPr wrap="none" lIns="180000" rIns="0" rtlCol="0">
            <a:spAutoFit/>
          </a:bodyPr>
          <a:lstStyle/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별자리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황도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궁 컨셉의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indent="-171450">
              <a:spcAft>
                <a:spcPts val="500"/>
              </a:spcAft>
              <a:buBlip>
                <a:blip r:embed="rId2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현상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오로라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은하 등 우주의 현상과 관련된 스킬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C3CE-426E-C041-9D21-BA769CDAA7E7}"/>
              </a:ext>
            </a:extLst>
          </p:cNvPr>
          <p:cNvSpPr txBox="1"/>
          <p:nvPr/>
        </p:nvSpPr>
        <p:spPr>
          <a:xfrm>
            <a:off x="1450975" y="280582"/>
            <a:ext cx="52097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스킬 구성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6ECB3-2957-70E2-9081-DA2C0182783C}"/>
              </a:ext>
            </a:extLst>
          </p:cNvPr>
          <p:cNvSpPr txBox="1"/>
          <p:nvPr/>
        </p:nvSpPr>
        <p:spPr>
          <a:xfrm>
            <a:off x="1450975" y="1690104"/>
            <a:ext cx="1663917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아크패시브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깨달음 노드 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68C47-7BCC-3B0C-A142-24BBCDD1A550}"/>
              </a:ext>
            </a:extLst>
          </p:cNvPr>
          <p:cNvSpPr txBox="1"/>
          <p:nvPr/>
        </p:nvSpPr>
        <p:spPr>
          <a:xfrm>
            <a:off x="1450975" y="3167390"/>
            <a:ext cx="243656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스탯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42295-03A0-E8F2-4A23-0A00253B013E}"/>
              </a:ext>
            </a:extLst>
          </p:cNvPr>
          <p:cNvSpPr txBox="1"/>
          <p:nvPr/>
        </p:nvSpPr>
        <p:spPr>
          <a:xfrm>
            <a:off x="1450975" y="4644676"/>
            <a:ext cx="642805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전투 스타일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B25D0-202C-67A7-59E4-C62423BBE478}"/>
              </a:ext>
            </a:extLst>
          </p:cNvPr>
          <p:cNvGrpSpPr/>
          <p:nvPr/>
        </p:nvGrpSpPr>
        <p:grpSpPr>
          <a:xfrm>
            <a:off x="1450975" y="5935387"/>
            <a:ext cx="6348511" cy="563896"/>
            <a:chOff x="1450973" y="6037230"/>
            <a:chExt cx="6348511" cy="563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B39BF6-9267-6F08-66F3-B5248C9C5E11}"/>
                </a:ext>
              </a:extLst>
            </p:cNvPr>
            <p:cNvSpPr txBox="1"/>
            <p:nvPr/>
          </p:nvSpPr>
          <p:spPr>
            <a:xfrm>
              <a:off x="1450973" y="6037230"/>
              <a:ext cx="6348511" cy="464230"/>
            </a:xfrm>
            <a:prstGeom prst="rect">
              <a:avLst/>
            </a:prstGeom>
            <a:noFill/>
          </p:spPr>
          <p:txBody>
            <a:bodyPr wrap="none" lIns="180000" rIns="0" rtlCol="0">
              <a:spAutoFit/>
            </a:bodyPr>
            <a:lstStyle/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아이덴티티 스킬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피해량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 캐릭터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DPS</a:t>
              </a:r>
              <a:r>
                <a:rPr lang="ko-KR" altLang="en-US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 </a:t>
              </a:r>
              <a:r>
                <a:rPr lang="en-US" altLang="ko-KR" sz="1000" dirty="0">
                  <a:solidFill>
                    <a:srgbClr val="E87EF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40~45%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를 차지하도록 특화 계수들을 조절합니다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  <a:p>
              <a:pPr marL="171450" indent="-171450">
                <a:spcAft>
                  <a:spcPts val="500"/>
                </a:spcAft>
                <a:buBlip>
                  <a:blip r:embed="rId2"/>
                </a:buBlip>
              </a:pP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다른 원거리 클래스의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계수는 다음과 같으며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 </a:t>
              </a:r>
              <a:r>
                <a:rPr lang="ko-KR" altLang="en-US" sz="10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아스트로맨서도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이와 비슷하게 체력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/</a:t>
              </a:r>
              <a:r>
                <a:rPr lang="ko-KR" altLang="en-US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방어력 계수를 설정합니다</a:t>
              </a:r>
              <a:r>
                <a:rPr lang="en-US" altLang="ko-KR" sz="10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5E0F25-CA7F-FF26-AE04-FA47BFA94AFD}"/>
                </a:ext>
              </a:extLst>
            </p:cNvPr>
            <p:cNvSpPr txBox="1"/>
            <p:nvPr/>
          </p:nvSpPr>
          <p:spPr>
            <a:xfrm>
              <a:off x="1812872" y="6478015"/>
              <a:ext cx="953787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기공사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105% ]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498D60-1636-71BF-BC27-166A5E575DC4}"/>
                </a:ext>
              </a:extLst>
            </p:cNvPr>
            <p:cNvSpPr txBox="1"/>
            <p:nvPr/>
          </p:nvSpPr>
          <p:spPr>
            <a:xfrm>
              <a:off x="2900416" y="6478015"/>
              <a:ext cx="995465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소서리스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2.1 / 95% 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6AC67-E08F-C4A4-E84C-829FF1F767F6}"/>
                </a:ext>
              </a:extLst>
            </p:cNvPr>
            <p:cNvSpPr txBox="1"/>
            <p:nvPr/>
          </p:nvSpPr>
          <p:spPr>
            <a:xfrm>
              <a:off x="4029638" y="6478015"/>
              <a:ext cx="1013098" cy="12311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건슬링어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2.0 / 95%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737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D1FD-177B-9D3C-8CCD-F6614FA11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9BC43D-990D-6F04-7672-0A381A379C93}"/>
              </a:ext>
            </a:extLst>
          </p:cNvPr>
          <p:cNvGrpSpPr/>
          <p:nvPr/>
        </p:nvGrpSpPr>
        <p:grpSpPr>
          <a:xfrm>
            <a:off x="1450975" y="265193"/>
            <a:ext cx="10741025" cy="276999"/>
            <a:chOff x="1450975" y="1656183"/>
            <a:chExt cx="10741025" cy="276999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883BEE-9241-F85D-5A77-303762E9291C}"/>
                </a:ext>
              </a:extLst>
            </p:cNvPr>
            <p:cNvSpPr txBox="1"/>
            <p:nvPr/>
          </p:nvSpPr>
          <p:spPr>
            <a:xfrm>
              <a:off x="1450975" y="1656183"/>
              <a:ext cx="1083630" cy="276999"/>
            </a:xfrm>
            <a:prstGeom prst="rect">
              <a:avLst/>
            </a:prstGeom>
            <a:noFill/>
            <a:effectLst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대표무기 </a:t>
              </a:r>
              <a:r>
                <a:rPr lang="en-US" altLang="ko-KR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: </a:t>
              </a:r>
              <a:r>
                <a:rPr lang="ko-KR" altLang="en-US" sz="1200" dirty="0">
                  <a:solidFill>
                    <a:srgbClr val="E5D499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태블릿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6C10FB-2C33-FF3E-B36D-CABD03094039}"/>
                </a:ext>
              </a:extLst>
            </p:cNvPr>
            <p:cNvCxnSpPr>
              <a:cxnSpLocks/>
            </p:cNvCxnSpPr>
            <p:nvPr/>
          </p:nvCxnSpPr>
          <p:spPr>
            <a:xfrm>
              <a:off x="1450975" y="1933182"/>
              <a:ext cx="10741025" cy="0"/>
            </a:xfrm>
            <a:prstGeom prst="line">
              <a:avLst/>
            </a:prstGeom>
            <a:ln w="12700">
              <a:solidFill>
                <a:srgbClr val="E5D49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A9ACC2-D686-C2D5-A751-952EADA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C5F38B-230E-84B0-6204-5E3CE585D0F2}"/>
              </a:ext>
            </a:extLst>
          </p:cNvPr>
          <p:cNvSpPr txBox="1"/>
          <p:nvPr/>
        </p:nvSpPr>
        <p:spPr>
          <a:xfrm>
            <a:off x="207741" y="1789383"/>
            <a:ext cx="506549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의도</a:t>
            </a:r>
            <a:endParaRPr lang="en-US" altLang="ko-KR" sz="900" dirty="0">
              <a:solidFill>
                <a:srgbClr val="D1AB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CBC7610-510D-C657-747A-FCB8ECF3D321}"/>
              </a:ext>
            </a:extLst>
          </p:cNvPr>
          <p:cNvSpPr txBox="1"/>
          <p:nvPr/>
        </p:nvSpPr>
        <p:spPr>
          <a:xfrm>
            <a:off x="207742" y="2131696"/>
            <a:ext cx="60593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클래스 소개</a:t>
            </a:r>
            <a:endParaRPr lang="en-US" altLang="ko-KR" sz="9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B6F3A-8CC0-87F4-CA13-8782A5900875}"/>
              </a:ext>
            </a:extLst>
          </p:cNvPr>
          <p:cNvSpPr txBox="1"/>
          <p:nvPr/>
        </p:nvSpPr>
        <p:spPr>
          <a:xfrm>
            <a:off x="1450975" y="3424648"/>
            <a:ext cx="1336904" cy="261610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무기 착용 모습 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100" dirty="0" err="1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인게임</a:t>
            </a:r>
            <a:r>
              <a:rPr lang="en-US" altLang="ko-KR" sz="1100" dirty="0">
                <a:solidFill>
                  <a:srgbClr val="D1AB8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100" dirty="0">
              <a:solidFill>
                <a:srgbClr val="D1AB8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CB859B3-068C-86DE-0005-00F56D582312}"/>
              </a:ext>
            </a:extLst>
          </p:cNvPr>
          <p:cNvSpPr txBox="1"/>
          <p:nvPr/>
        </p:nvSpPr>
        <p:spPr>
          <a:xfrm>
            <a:off x="1450975" y="612304"/>
            <a:ext cx="6508192" cy="4642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태블릿은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사슬이 달린 나침반 형태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무기로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볼다이크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NPC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마리우의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썬더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같이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필요한 부분만 남긴 </a:t>
            </a:r>
            <a:r>
              <a:rPr lang="ko-KR" altLang="en-US" sz="1000" dirty="0" err="1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호문쿨루스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연금술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점성술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컨셉을 더욱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강조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하기 위해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형태를 변형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하거나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사슬의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길이를 조절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하여 우주의 힘을 구현합니다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12EA1F-B03D-1CFA-847A-1A8E2E217C90}"/>
              </a:ext>
            </a:extLst>
          </p:cNvPr>
          <p:cNvSpPr txBox="1"/>
          <p:nvPr/>
        </p:nvSpPr>
        <p:spPr>
          <a:xfrm>
            <a:off x="1450975" y="3689424"/>
            <a:ext cx="468397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기본적으로 사슬이 팔을 휘감고 있으며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나침반의 크기는 기공사의 무기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 err="1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기공패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비슷합니다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E48AA1B-38C5-35E3-6523-2C589FC3F7C5}"/>
              </a:ext>
            </a:extLst>
          </p:cNvPr>
          <p:cNvGrpSpPr/>
          <p:nvPr/>
        </p:nvGrpSpPr>
        <p:grpSpPr>
          <a:xfrm>
            <a:off x="1450975" y="4030536"/>
            <a:ext cx="7462499" cy="2628764"/>
            <a:chOff x="1450975" y="4030536"/>
            <a:chExt cx="7462499" cy="262876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1B9E65-6A9E-0CF7-F15F-F3B9D0071F6B}"/>
                </a:ext>
              </a:extLst>
            </p:cNvPr>
            <p:cNvGrpSpPr/>
            <p:nvPr/>
          </p:nvGrpSpPr>
          <p:grpSpPr>
            <a:xfrm>
              <a:off x="1450975" y="4030536"/>
              <a:ext cx="3353955" cy="2628764"/>
              <a:chOff x="1450975" y="4030536"/>
              <a:chExt cx="3353955" cy="262876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822D9AC-5FB0-AA9A-EFE9-5B81B5D64C6A}"/>
                  </a:ext>
                </a:extLst>
              </p:cNvPr>
              <p:cNvSpPr/>
              <p:nvPr/>
            </p:nvSpPr>
            <p:spPr>
              <a:xfrm>
                <a:off x="1450975" y="4261913"/>
                <a:ext cx="3353955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F49961A-F866-110D-7727-2B5097825E10}"/>
                  </a:ext>
                </a:extLst>
              </p:cNvPr>
              <p:cNvGrpSpPr/>
              <p:nvPr/>
            </p:nvGrpSpPr>
            <p:grpSpPr>
              <a:xfrm>
                <a:off x="1966867" y="4599742"/>
                <a:ext cx="2322171" cy="2037232"/>
                <a:chOff x="2309161" y="4646042"/>
                <a:chExt cx="2322171" cy="2037232"/>
              </a:xfrm>
            </p:grpSpPr>
            <p:pic>
              <p:nvPicPr>
                <p:cNvPr id="62" name="그림 61" descr="의류, 덮개, 망토, 사람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A1FE5AB-C053-7859-5EFD-EF3624753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249"/>
                <a:stretch/>
              </p:blipFill>
              <p:spPr>
                <a:xfrm flipH="1">
                  <a:off x="2309161" y="4646042"/>
                  <a:ext cx="824992" cy="2037232"/>
                </a:xfrm>
                <a:prstGeom prst="rect">
                  <a:avLst/>
                </a:prstGeom>
              </p:spPr>
            </p:pic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462D7E35-CD7A-E803-AEF6-C8DA07F0FE95}"/>
                    </a:ext>
                  </a:extLst>
                </p:cNvPr>
                <p:cNvGrpSpPr/>
                <p:nvPr/>
              </p:nvGrpSpPr>
              <p:grpSpPr>
                <a:xfrm>
                  <a:off x="3345553" y="5046662"/>
                  <a:ext cx="1285779" cy="1302735"/>
                  <a:chOff x="3347777" y="5046662"/>
                  <a:chExt cx="1285779" cy="1302735"/>
                </a:xfrm>
              </p:grpSpPr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7B4CEA5B-7706-E530-0CC6-6AB5C316F337}"/>
                      </a:ext>
                    </a:extLst>
                  </p:cNvPr>
                  <p:cNvGrpSpPr/>
                  <p:nvPr/>
                </p:nvGrpSpPr>
                <p:grpSpPr>
                  <a:xfrm>
                    <a:off x="3347777" y="5267300"/>
                    <a:ext cx="1285779" cy="1082097"/>
                    <a:chOff x="2647418" y="5047659"/>
                    <a:chExt cx="768467" cy="646733"/>
                  </a:xfrm>
                </p:grpSpPr>
                <p:pic>
                  <p:nvPicPr>
                    <p:cNvPr id="28" name="그림 27" descr="시계, 손목시계, 측정기, 나침반이(가) 표시된 사진&#10;&#10;AI가 생성한 콘텐츠는 부정확할 수 있습니다.">
                      <a:extLst>
                        <a:ext uri="{FF2B5EF4-FFF2-40B4-BE49-F238E27FC236}">
                          <a16:creationId xmlns:a16="http://schemas.microsoft.com/office/drawing/2014/main" id="{0D14C357-7161-BF38-C6AA-835FC3A3C2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7418" y="5060778"/>
                      <a:ext cx="768467" cy="6336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타원 31">
                      <a:extLst>
                        <a:ext uri="{FF2B5EF4-FFF2-40B4-BE49-F238E27FC236}">
                          <a16:creationId xmlns:a16="http://schemas.microsoft.com/office/drawing/2014/main" id="{DC673120-E23B-07E9-FBB3-DC7255869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6937" y="5047659"/>
                      <a:ext cx="152696" cy="1526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DED814E-BB20-73B7-EA2B-49CEDB9BA040}"/>
                      </a:ext>
                    </a:extLst>
                  </p:cNvPr>
                  <p:cNvSpPr txBox="1"/>
                  <p:nvPr/>
                </p:nvSpPr>
                <p:spPr>
                  <a:xfrm>
                    <a:off x="4003922" y="5046662"/>
                    <a:ext cx="37830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8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손의 위치</a:t>
                    </a:r>
                    <a:endParaRPr lang="en-US" altLang="ko-KR" sz="8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DC59CD7-76DF-EAB1-4D65-B179F7704F60}"/>
                  </a:ext>
                </a:extLst>
              </p:cNvPr>
              <p:cNvGrpSpPr/>
              <p:nvPr/>
            </p:nvGrpSpPr>
            <p:grpSpPr>
              <a:xfrm>
                <a:off x="1450975" y="4261913"/>
                <a:ext cx="3353955" cy="313023"/>
                <a:chOff x="1450975" y="4261913"/>
                <a:chExt cx="3353955" cy="313023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2552A476-07AB-46DB-1D90-1F215CD16B9A}"/>
                    </a:ext>
                  </a:extLst>
                </p:cNvPr>
                <p:cNvGrpSpPr/>
                <p:nvPr/>
              </p:nvGrpSpPr>
              <p:grpSpPr>
                <a:xfrm>
                  <a:off x="1450975" y="4261913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D32E9B07-4901-21D8-47F6-A002AAAA071A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D79E634-1FD6-F286-31A2-359C085B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231" y="1436655"/>
                    <a:ext cx="231954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나침반에 가까운 쪽의 사슬을 손에 쥐어 착용합니다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endParaRPr lang="en-US" altLang="ko-KR" sz="900" dirty="0">
                      <a:solidFill>
                        <a:srgbClr val="D4CFC5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643372AA-ABA6-75DE-9C7F-C6F5763B9D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4574936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00934F-3E0A-B2C0-2F99-1FAF858A2525}"/>
                  </a:ext>
                </a:extLst>
              </p:cNvPr>
              <p:cNvGrpSpPr/>
              <p:nvPr/>
            </p:nvGrpSpPr>
            <p:grpSpPr>
              <a:xfrm>
                <a:off x="1456552" y="4030536"/>
                <a:ext cx="3346336" cy="231923"/>
                <a:chOff x="1460890" y="1092616"/>
                <a:chExt cx="3346336" cy="231923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192015B-2E9C-097F-27F4-D12034EA581A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>
                  <a:off x="1745992" y="1324539"/>
                  <a:ext cx="3061234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72BE6F0-B9A7-3FB6-7714-F097F91EEF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평화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A9D2D18-8E69-DE7D-496E-80E9C599B423}"/>
                </a:ext>
              </a:extLst>
            </p:cNvPr>
            <p:cNvGrpSpPr/>
            <p:nvPr/>
          </p:nvGrpSpPr>
          <p:grpSpPr>
            <a:xfrm>
              <a:off x="5218906" y="4030536"/>
              <a:ext cx="3694568" cy="2628764"/>
              <a:chOff x="5218906" y="4030536"/>
              <a:chExt cx="3694568" cy="262876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ADE496C-0E4F-608F-9BFB-D32C61757DFD}"/>
                  </a:ext>
                </a:extLst>
              </p:cNvPr>
              <p:cNvSpPr/>
              <p:nvPr/>
            </p:nvSpPr>
            <p:spPr>
              <a:xfrm>
                <a:off x="5218906" y="4261913"/>
                <a:ext cx="3694568" cy="2397387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F9627C3-FC07-917A-A4E5-64D518A14EE6}"/>
                  </a:ext>
                </a:extLst>
              </p:cNvPr>
              <p:cNvGrpSpPr/>
              <p:nvPr/>
            </p:nvGrpSpPr>
            <p:grpSpPr>
              <a:xfrm>
                <a:off x="6165724" y="4768216"/>
                <a:ext cx="1800932" cy="1882386"/>
                <a:chOff x="6379449" y="4863762"/>
                <a:chExt cx="1800932" cy="1882386"/>
              </a:xfrm>
            </p:grpSpPr>
            <p:pic>
              <p:nvPicPr>
                <p:cNvPr id="5" name="그림 4" descr="사람, 의류, 인간의 얼굴, 잡기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43C32761-74B0-0189-21B6-C5091F463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38" t="37357" r="10961"/>
                <a:stretch/>
              </p:blipFill>
              <p:spPr>
                <a:xfrm>
                  <a:off x="6379449" y="4863762"/>
                  <a:ext cx="1800932" cy="1673796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66E3DA9-A2DA-776D-6B88-F9A002E05740}"/>
                    </a:ext>
                  </a:extLst>
                </p:cNvPr>
                <p:cNvSpPr txBox="1"/>
                <p:nvPr/>
              </p:nvSpPr>
              <p:spPr>
                <a:xfrm>
                  <a:off x="6672354" y="6530704"/>
                  <a:ext cx="1215127" cy="215444"/>
                </a:xfrm>
                <a:prstGeom prst="rect">
                  <a:avLst/>
                </a:prstGeom>
                <a:noFill/>
              </p:spPr>
              <p:txBody>
                <a:bodyPr wrap="none" lIns="54000" rIns="54000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[ </a:t>
                  </a:r>
                  <a:r>
                    <a:rPr lang="ko-KR" altLang="en-US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전투 상태 무기 파지 예시 </a:t>
                  </a:r>
                  <a:r>
                    <a:rPr lang="en-US" altLang="ko-KR" sz="800" dirty="0">
                      <a:solidFill>
                        <a:srgbClr val="A69C88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]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96692A47-E466-56F2-2198-D96187C05FA3}"/>
                  </a:ext>
                </a:extLst>
              </p:cNvPr>
              <p:cNvGrpSpPr/>
              <p:nvPr/>
            </p:nvGrpSpPr>
            <p:grpSpPr>
              <a:xfrm>
                <a:off x="5218906" y="4261913"/>
                <a:ext cx="3694568" cy="313023"/>
                <a:chOff x="5218906" y="4261913"/>
                <a:chExt cx="3694568" cy="313023"/>
              </a:xfrm>
            </p:grpSpPr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069D0C93-6DD3-1458-9552-867210DE6980}"/>
                    </a:ext>
                  </a:extLst>
                </p:cNvPr>
                <p:cNvGrpSpPr/>
                <p:nvPr/>
              </p:nvGrpSpPr>
              <p:grpSpPr>
                <a:xfrm>
                  <a:off x="5218906" y="4261913"/>
                  <a:ext cx="3694568" cy="313023"/>
                  <a:chOff x="1439025" y="1395560"/>
                  <a:chExt cx="3694568" cy="313023"/>
                </a:xfrm>
              </p:grpSpPr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C371D949-4F24-1127-281B-1336A8319855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694568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0D68B-1251-B42D-AE51-BDA20754FB9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395" y="1436655"/>
                    <a:ext cx="3141886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반동을 이용해 나침반을 살짝 띄운 후 손으로 나침반의 뒷면을 잡습니다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DC086FE-0F91-0395-403F-3E80A165D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4574936"/>
                  <a:ext cx="3694568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42967C1-55D2-DDCB-9E2D-9A957322BB95}"/>
                  </a:ext>
                </a:extLst>
              </p:cNvPr>
              <p:cNvGrpSpPr/>
              <p:nvPr/>
            </p:nvGrpSpPr>
            <p:grpSpPr>
              <a:xfrm>
                <a:off x="5224483" y="4030536"/>
                <a:ext cx="3688991" cy="231923"/>
                <a:chOff x="1460890" y="1092616"/>
                <a:chExt cx="3688991" cy="231923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C16DDB55-3B6A-3452-DF53-606242758FB3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1745992" y="1324539"/>
                  <a:ext cx="3403889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DD89FB-04E9-C3B1-1078-82285D0DFA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전투 </a:t>
                  </a:r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상태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BEB1BD-6E7B-E0EE-2A1C-4BE57D64F6AF}"/>
              </a:ext>
            </a:extLst>
          </p:cNvPr>
          <p:cNvGrpSpPr/>
          <p:nvPr/>
        </p:nvGrpSpPr>
        <p:grpSpPr>
          <a:xfrm>
            <a:off x="1450975" y="1176958"/>
            <a:ext cx="7952625" cy="1829428"/>
            <a:chOff x="1450975" y="1176958"/>
            <a:chExt cx="7952625" cy="18294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244E47D-8929-A679-0747-A34E05CF3D57}"/>
                </a:ext>
              </a:extLst>
            </p:cNvPr>
            <p:cNvGrpSpPr/>
            <p:nvPr/>
          </p:nvGrpSpPr>
          <p:grpSpPr>
            <a:xfrm>
              <a:off x="1450975" y="1176958"/>
              <a:ext cx="3353955" cy="1829428"/>
              <a:chOff x="1450975" y="1156638"/>
              <a:chExt cx="3353955" cy="1829428"/>
            </a:xfrm>
          </p:grpSpPr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347D1A52-8998-8A92-95E8-183FFF57C0AE}"/>
                  </a:ext>
                </a:extLst>
              </p:cNvPr>
              <p:cNvSpPr/>
              <p:nvPr/>
            </p:nvSpPr>
            <p:spPr>
              <a:xfrm>
                <a:off x="1460883" y="1388015"/>
                <a:ext cx="3344047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B07AC7D8-75C0-2902-D7B4-E41F67AB0D80}"/>
                  </a:ext>
                </a:extLst>
              </p:cNvPr>
              <p:cNvGrpSpPr/>
              <p:nvPr/>
            </p:nvGrpSpPr>
            <p:grpSpPr>
              <a:xfrm>
                <a:off x="1892626" y="1839917"/>
                <a:ext cx="2470652" cy="1099864"/>
                <a:chOff x="1880676" y="1847462"/>
                <a:chExt cx="2470652" cy="1099864"/>
              </a:xfrm>
            </p:grpSpPr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7C08CD1F-715D-FF0C-778E-429BF526FDCB}"/>
                    </a:ext>
                  </a:extLst>
                </p:cNvPr>
                <p:cNvGrpSpPr/>
                <p:nvPr/>
              </p:nvGrpSpPr>
              <p:grpSpPr>
                <a:xfrm>
                  <a:off x="3494076" y="1848743"/>
                  <a:ext cx="857252" cy="1097303"/>
                  <a:chOff x="3494076" y="1848743"/>
                  <a:chExt cx="857252" cy="1097303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BF9CEEB3-CB46-D236-971F-3AC0B84C6BAB}"/>
                      </a:ext>
                    </a:extLst>
                  </p:cNvPr>
                  <p:cNvSpPr txBox="1"/>
                  <p:nvPr/>
                </p:nvSpPr>
                <p:spPr>
                  <a:xfrm>
                    <a:off x="3675013" y="2730602"/>
                    <a:ext cx="49537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혼천의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B10E2C0C-8F55-FC1F-497B-B1AF86472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782" t="4994" r="9629" b="5992"/>
                  <a:stretch/>
                </p:blipFill>
                <p:spPr bwMode="auto">
                  <a:xfrm>
                    <a:off x="3494076" y="1848743"/>
                    <a:ext cx="857252" cy="882346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E489006-5EE0-AFCE-3497-050E15886C79}"/>
                    </a:ext>
                  </a:extLst>
                </p:cNvPr>
                <p:cNvGrpSpPr/>
                <p:nvPr/>
              </p:nvGrpSpPr>
              <p:grpSpPr>
                <a:xfrm>
                  <a:off x="1880676" y="1847462"/>
                  <a:ext cx="883233" cy="1099864"/>
                  <a:chOff x="1880676" y="1847462"/>
                  <a:chExt cx="883233" cy="1099864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66C61AA6-C30D-2D6A-1C04-55188D4B1D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000" y="2731882"/>
                    <a:ext cx="4985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나침반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134" name="그림 133" descr="시계, 금속, 황동, 손목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EFE7FC-402B-2FD9-A533-F6997F4F3C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0676" y="1847462"/>
                    <a:ext cx="883233" cy="881373"/>
                  </a:xfrm>
                  <a:prstGeom prst="rect">
                    <a:avLst/>
                  </a:prstGeom>
                  <a:ln w="3175">
                    <a:solidFill>
                      <a:srgbClr val="D4CFC5"/>
                    </a:solidFill>
                  </a:ln>
                </p:spPr>
              </p:pic>
            </p:grpSp>
            <p:sp>
              <p:nvSpPr>
                <p:cNvPr id="132" name="화살표: 왼쪽/오른쪽 131">
                  <a:extLst>
                    <a:ext uri="{FF2B5EF4-FFF2-40B4-BE49-F238E27FC236}">
                      <a16:creationId xmlns:a16="http://schemas.microsoft.com/office/drawing/2014/main" id="{A95211F0-EC02-467B-CCA6-2F51E154D066}"/>
                    </a:ext>
                  </a:extLst>
                </p:cNvPr>
                <p:cNvSpPr/>
                <p:nvPr/>
              </p:nvSpPr>
              <p:spPr>
                <a:xfrm>
                  <a:off x="2922158" y="2222791"/>
                  <a:ext cx="413669" cy="134249"/>
                </a:xfrm>
                <a:prstGeom prst="leftRightArrow">
                  <a:avLst>
                    <a:gd name="adj1" fmla="val 34595"/>
                    <a:gd name="adj2" fmla="val 58803"/>
                  </a:avLst>
                </a:prstGeom>
                <a:solidFill>
                  <a:srgbClr val="605550"/>
                </a:solidFill>
                <a:ln w="3175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4C73F98-4CCC-6AF3-5059-8041DEDA25E2}"/>
                  </a:ext>
                </a:extLst>
              </p:cNvPr>
              <p:cNvGrpSpPr/>
              <p:nvPr/>
            </p:nvGrpSpPr>
            <p:grpSpPr>
              <a:xfrm>
                <a:off x="1450975" y="1388015"/>
                <a:ext cx="3353955" cy="313023"/>
                <a:chOff x="1450975" y="1388015"/>
                <a:chExt cx="3353955" cy="313023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D473EF34-A4C1-C09A-C92C-306271BF28B6}"/>
                    </a:ext>
                  </a:extLst>
                </p:cNvPr>
                <p:cNvGrpSpPr/>
                <p:nvPr/>
              </p:nvGrpSpPr>
              <p:grpSpPr>
                <a:xfrm>
                  <a:off x="1450975" y="1388015"/>
                  <a:ext cx="3353955" cy="313023"/>
                  <a:chOff x="1439025" y="1395560"/>
                  <a:chExt cx="3353955" cy="313023"/>
                </a:xfrm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30DA6D89-88BE-FA40-4535-C04ECB925A2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3353955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D04C3013-A1DC-1E53-CEA5-7174917F0C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182" y="1436655"/>
                    <a:ext cx="2803652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나침반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지구 자기장으로 방향을 찾는 도구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혼천의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천체 관측 기구</a:t>
                    </a:r>
                    <a:r>
                      <a:rPr lang="en-US" altLang="ko-KR" sz="800" dirty="0">
                        <a:solidFill>
                          <a:schemeClr val="bg1">
                            <a:lumMod val="6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)</a:t>
                    </a:r>
                    <a:endParaRPr lang="en-US" altLang="ko-KR" sz="900" dirty="0">
                      <a:solidFill>
                        <a:schemeClr val="bg1">
                          <a:lumMod val="65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endParaRPr>
                  </a:p>
                </p:txBody>
              </p:sp>
            </p:grpSp>
            <p:cxnSp>
              <p:nvCxnSpPr>
                <p:cNvPr id="6" name="직선 연결선 5">
                  <a:extLst>
                    <a:ext uri="{FF2B5EF4-FFF2-40B4-BE49-F238E27FC236}">
                      <a16:creationId xmlns:a16="http://schemas.microsoft.com/office/drawing/2014/main" id="{D42870DA-5129-9EC7-29D9-312BBA597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017" y="1701038"/>
                  <a:ext cx="3351913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399E703C-339C-BB6D-16DC-30190AF42EB4}"/>
                  </a:ext>
                </a:extLst>
              </p:cNvPr>
              <p:cNvGrpSpPr/>
              <p:nvPr/>
            </p:nvGrpSpPr>
            <p:grpSpPr>
              <a:xfrm>
                <a:off x="1462924" y="1156638"/>
                <a:ext cx="3339964" cy="231923"/>
                <a:chOff x="1460890" y="1092616"/>
                <a:chExt cx="3339964" cy="231923"/>
              </a:xfrm>
            </p:grpSpPr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453E2430-A7D2-AF88-E61D-982429E5F84C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>
                  <a:off x="1745992" y="1324539"/>
                  <a:ext cx="3054862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FBDF49-4B9C-7510-5B78-7D5AC4295E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570203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effectLst/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형태 변형</a:t>
                  </a: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B1683B-1E8B-AADD-A33E-71A860A8B44D}"/>
                </a:ext>
              </a:extLst>
            </p:cNvPr>
            <p:cNvGrpSpPr/>
            <p:nvPr/>
          </p:nvGrpSpPr>
          <p:grpSpPr>
            <a:xfrm>
              <a:off x="5218906" y="1176958"/>
              <a:ext cx="4184694" cy="1829428"/>
              <a:chOff x="5218906" y="1176958"/>
              <a:chExt cx="4184694" cy="1829428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4E90BF7E-6E73-5F80-88B5-C74CF2E53BC6}"/>
                  </a:ext>
                </a:extLst>
              </p:cNvPr>
              <p:cNvSpPr/>
              <p:nvPr/>
            </p:nvSpPr>
            <p:spPr>
              <a:xfrm>
                <a:off x="5218906" y="1408335"/>
                <a:ext cx="4184694" cy="1598051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89979AC6-479D-FF8A-0DFD-D2750E181140}"/>
                  </a:ext>
                </a:extLst>
              </p:cNvPr>
              <p:cNvGrpSpPr/>
              <p:nvPr/>
            </p:nvGrpSpPr>
            <p:grpSpPr>
              <a:xfrm>
                <a:off x="5747483" y="1861518"/>
                <a:ext cx="3193696" cy="1097303"/>
                <a:chOff x="5735533" y="1848743"/>
                <a:chExt cx="3193696" cy="1097303"/>
              </a:xfrm>
            </p:grpSpPr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D12835BA-FDA6-B18D-ADF0-63BAA7C1DE7E}"/>
                    </a:ext>
                  </a:extLst>
                </p:cNvPr>
                <p:cNvGrpSpPr/>
                <p:nvPr/>
              </p:nvGrpSpPr>
              <p:grpSpPr>
                <a:xfrm>
                  <a:off x="5735533" y="1848743"/>
                  <a:ext cx="1075666" cy="1097303"/>
                  <a:chOff x="5641217" y="1848743"/>
                  <a:chExt cx="1075666" cy="1097303"/>
                </a:xfrm>
              </p:grpSpPr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7B7AE07E-0D7F-348C-A953-9DDD71AA2AB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1217" y="2730602"/>
                    <a:ext cx="107566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사슬로 그려진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마법진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pic>
                <p:nvPicPr>
                  <p:cNvPr id="50" name="그림 49" descr="원, 예술, 패턴, 대칭이(가) 표시된 사진&#10;&#10;자동 생성된 설명">
                    <a:extLst>
                      <a:ext uri="{FF2B5EF4-FFF2-40B4-BE49-F238E27FC236}">
                        <a16:creationId xmlns:a16="http://schemas.microsoft.com/office/drawing/2014/main" id="{55978843-F455-4900-B7BE-A31C5A4B3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39275" y="1848743"/>
                    <a:ext cx="879550" cy="882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930F8CC2-820B-7AC2-9CE5-644873E46714}"/>
                    </a:ext>
                  </a:extLst>
                </p:cNvPr>
                <p:cNvGrpSpPr/>
                <p:nvPr/>
              </p:nvGrpSpPr>
              <p:grpSpPr>
                <a:xfrm>
                  <a:off x="7271672" y="1848743"/>
                  <a:ext cx="1657557" cy="1097303"/>
                  <a:chOff x="7271672" y="1848743"/>
                  <a:chExt cx="1657557" cy="1097303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91FBFC83-B831-3412-12AB-32DB2C8EC4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673" r="68669" b="13519"/>
                  <a:stretch/>
                </p:blipFill>
                <p:spPr bwMode="auto">
                  <a:xfrm>
                    <a:off x="7427611" y="1848743"/>
                    <a:ext cx="1345679" cy="882000"/>
                  </a:xfrm>
                  <a:prstGeom prst="rect">
                    <a:avLst/>
                  </a:prstGeom>
                  <a:noFill/>
                  <a:ln w="3175">
                    <a:solidFill>
                      <a:srgbClr val="D4CFC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CD479279-F1CA-D11D-82D3-53C23154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7271672" y="2730602"/>
                    <a:ext cx="165755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별 연결 예시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: </a:t>
                    </a:r>
                    <a:r>
                      <a:rPr lang="en-US" altLang="ko-KR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LoL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/ </a:t>
                    </a:r>
                    <a:r>
                      <a:rPr lang="ko-KR" altLang="en-US" sz="800" dirty="0" err="1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신드라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/ w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스킬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EA44887-C92A-4B57-17C0-A2B23DE2B925}"/>
                  </a:ext>
                </a:extLst>
              </p:cNvPr>
              <p:cNvGrpSpPr/>
              <p:nvPr/>
            </p:nvGrpSpPr>
            <p:grpSpPr>
              <a:xfrm>
                <a:off x="5218906" y="1408335"/>
                <a:ext cx="4184694" cy="313023"/>
                <a:chOff x="5218906" y="1388015"/>
                <a:chExt cx="4184694" cy="313023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id="{85E81037-7831-2679-2F21-D007D630949C}"/>
                    </a:ext>
                  </a:extLst>
                </p:cNvPr>
                <p:cNvGrpSpPr/>
                <p:nvPr/>
              </p:nvGrpSpPr>
              <p:grpSpPr>
                <a:xfrm>
                  <a:off x="5218906" y="1388015"/>
                  <a:ext cx="4184694" cy="313023"/>
                  <a:chOff x="1439025" y="1395560"/>
                  <a:chExt cx="4184694" cy="313023"/>
                </a:xfrm>
              </p:grpSpPr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EA5B1327-26CC-EF3E-9185-9FFF8CB4D55E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4184694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F4EF396-8A4E-ECD1-9C7C-FBCBD182AE6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7693" y="1436655"/>
                    <a:ext cx="3927358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사슬로 마법진을 형성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하여 우주의 힘을 구현하거나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, 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스킬 효과로 형성된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별을 연결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A6CC6687-7AA2-D883-0DB7-BB75986C1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18906" y="1701038"/>
                  <a:ext cx="4184694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F8788E4-F63C-F36F-E9D1-D8042EE40264}"/>
                  </a:ext>
                </a:extLst>
              </p:cNvPr>
              <p:cNvGrpSpPr/>
              <p:nvPr/>
            </p:nvGrpSpPr>
            <p:grpSpPr>
              <a:xfrm>
                <a:off x="5218906" y="1176958"/>
                <a:ext cx="4184694" cy="231923"/>
                <a:chOff x="5218906" y="1176958"/>
                <a:chExt cx="4184694" cy="231923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CEA0614D-F004-D75C-4062-60AE45779949}"/>
                    </a:ext>
                  </a:extLst>
                </p:cNvPr>
                <p:cNvGrpSpPr/>
                <p:nvPr/>
              </p:nvGrpSpPr>
              <p:grpSpPr>
                <a:xfrm>
                  <a:off x="5218906" y="1176958"/>
                  <a:ext cx="4184694" cy="231923"/>
                  <a:chOff x="1460890" y="1092616"/>
                  <a:chExt cx="4184694" cy="231923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C293E6C0-BD98-66E3-55E6-CF558E7A6A43}"/>
                      </a:ext>
                    </a:extLst>
                  </p:cNvPr>
                  <p:cNvCxnSpPr>
                    <a:cxnSpLocks/>
                    <a:stCxn id="159" idx="2"/>
                  </p:cNvCxnSpPr>
                  <p:nvPr/>
                </p:nvCxnSpPr>
                <p:spPr>
                  <a:xfrm>
                    <a:off x="1745992" y="1324539"/>
                    <a:ext cx="3899592" cy="0"/>
                  </a:xfrm>
                  <a:prstGeom prst="line">
                    <a:avLst/>
                  </a:prstGeom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0648A58-4D66-0C9C-4959-1C585A09FBD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460890" y="1092616"/>
                    <a:ext cx="570203" cy="231923"/>
                  </a:xfrm>
                  <a:prstGeom prst="rect">
                    <a:avLst/>
                  </a:prstGeom>
                  <a:solidFill>
                    <a:srgbClr val="605550"/>
                  </a:solidFill>
                  <a:ln w="12700">
                    <a:solidFill>
                      <a:srgbClr val="D4CFC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72000" tIns="46800" rIns="72000" rtlCol="0" anchor="ctr">
                    <a:spAutoFit/>
                  </a:bodyPr>
                  <a:lstStyle/>
                  <a:p>
                    <a:r>
                      <a:rPr lang="ko-KR" altLang="en-US" sz="900" dirty="0">
                        <a:solidFill>
                          <a:srgbClr val="EDEBE7"/>
                        </a:solidFill>
                        <a:effectLst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rPr>
                      <a:t>길이 조절</a:t>
                    </a: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7EAF94-AD59-DCB1-7094-306109219A77}"/>
                    </a:ext>
                  </a:extLst>
                </p:cNvPr>
                <p:cNvSpPr txBox="1"/>
                <p:nvPr/>
              </p:nvSpPr>
              <p:spPr>
                <a:xfrm>
                  <a:off x="5790711" y="1185197"/>
                  <a:ext cx="1561994" cy="215444"/>
                </a:xfrm>
                <a:prstGeom prst="rect">
                  <a:avLst/>
                </a:prstGeom>
                <a:noFill/>
              </p:spPr>
              <p:txBody>
                <a:bodyPr wrap="none" lIns="144000" rIns="144000" rtlCol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‘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무언가를 연결</a:t>
                  </a:r>
                  <a:r>
                    <a:rPr lang="en-US" altLang="ko-KR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’</a:t>
                  </a:r>
                  <a:r>
                    <a:rPr lang="ko-KR" alt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하는 용도에 집중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522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6BEE-C96E-B12E-878C-13502E43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7E8407-ECE0-DDC2-AF37-4681B9E29AFE}"/>
              </a:ext>
            </a:extLst>
          </p:cNvPr>
          <p:cNvGrpSpPr/>
          <p:nvPr/>
        </p:nvGrpSpPr>
        <p:grpSpPr>
          <a:xfrm>
            <a:off x="1117597" y="149958"/>
            <a:ext cx="11074403" cy="392234"/>
            <a:chOff x="1302576" y="666029"/>
            <a:chExt cx="11135655" cy="39223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9D1FEA-0987-2284-BECD-7F9B34C43D19}"/>
                </a:ext>
              </a:extLst>
            </p:cNvPr>
            <p:cNvSpPr>
              <a:spLocks/>
            </p:cNvSpPr>
            <p:nvPr/>
          </p:nvSpPr>
          <p:spPr>
            <a:xfrm>
              <a:off x="1302576" y="666029"/>
              <a:ext cx="11135655" cy="392234"/>
            </a:xfrm>
            <a:prstGeom prst="rect">
              <a:avLst/>
            </a:prstGeom>
            <a:solidFill>
              <a:srgbClr val="FBE8A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AFB6B-1524-43F6-938C-E783AD1321CD}"/>
                </a:ext>
              </a:extLst>
            </p:cNvPr>
            <p:cNvSpPr txBox="1"/>
            <p:nvPr/>
          </p:nvSpPr>
          <p:spPr>
            <a:xfrm>
              <a:off x="1637797" y="708257"/>
              <a:ext cx="668926" cy="307777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E2B6A9B-8633-0E9F-F0C7-F3C016683D02}"/>
              </a:ext>
            </a:extLst>
          </p:cNvPr>
          <p:cNvSpPr txBox="1"/>
          <p:nvPr/>
        </p:nvSpPr>
        <p:spPr>
          <a:xfrm>
            <a:off x="1450974" y="1360338"/>
            <a:ext cx="8246466" cy="1118255"/>
          </a:xfrm>
          <a:prstGeom prst="rect">
            <a:avLst/>
          </a:prstGeom>
          <a:noFill/>
        </p:spPr>
        <p:txBody>
          <a:bodyPr wrap="none" lIns="180000" rIns="0" rtlCol="0">
            <a:spAutoFit/>
          </a:bodyPr>
          <a:lstStyle/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사용한 스킬의 양상을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(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최대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상태에서는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적중률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30%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증가하며 기록한 양상에 따라 추가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효과를 획득할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양상 별 추가 효과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p.9 /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아이덴티티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– ‘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기록 모드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中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스킬의 양상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’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4" action="ppaction://hlinksldjump"/>
              </a:rPr>
              <a:t> 참고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000" dirty="0">
              <a:solidFill>
                <a:srgbClr val="D4CFC5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모드에 진입 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주변의 적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에게 약한 피해를 주며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초간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치명타 저항률을 감소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기록한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양상이 같으면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강력한 피해를 주는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클러스터 스킬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활성화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 상태에서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클러스터 스킬을 사용할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171450" indent="-171450">
              <a:spcAft>
                <a:spcPts val="500"/>
              </a:spcAft>
              <a:buBlip>
                <a:blip r:embed="rId3"/>
              </a:buBlip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모드는 </a:t>
            </a:r>
            <a:r>
              <a:rPr lang="en-US" altLang="ko-KR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</a:t>
            </a:r>
            <a:r>
              <a:rPr lang="ko-KR" altLang="en-US" sz="1000" dirty="0">
                <a:solidFill>
                  <a:srgbClr val="FBE8A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동안 지속되지만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아이덴티티 스킬을 사용하면 즉시 종료됩니다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82301-4DCC-8596-E68E-4B953B141EAC}"/>
              </a:ext>
            </a:extLst>
          </p:cNvPr>
          <p:cNvSpPr txBox="1"/>
          <p:nvPr/>
        </p:nvSpPr>
        <p:spPr>
          <a:xfrm>
            <a:off x="1450975" y="1097991"/>
            <a:ext cx="6596358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적에게 공격을 적중시키면 기록 게이지를 획득합니다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게이지를 모두 채우면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[Z]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키를 입력하여 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1000" dirty="0">
                <a:solidFill>
                  <a:srgbClr val="E87E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기록 모드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진입할 수 있습니다</a:t>
            </a:r>
            <a:r>
              <a:rPr lang="en-US" altLang="ko-KR" sz="10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148120-61BA-48E5-A019-00A1023C0946}"/>
              </a:ext>
            </a:extLst>
          </p:cNvPr>
          <p:cNvGrpSpPr/>
          <p:nvPr/>
        </p:nvGrpSpPr>
        <p:grpSpPr>
          <a:xfrm>
            <a:off x="1426539" y="493926"/>
            <a:ext cx="10765461" cy="347997"/>
            <a:chOff x="1426539" y="493926"/>
            <a:chExt cx="10765461" cy="3479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A62409E-F900-D649-F656-75255759666C}"/>
                </a:ext>
              </a:extLst>
            </p:cNvPr>
            <p:cNvGrpSpPr/>
            <p:nvPr/>
          </p:nvGrpSpPr>
          <p:grpSpPr>
            <a:xfrm>
              <a:off x="1426539" y="493926"/>
              <a:ext cx="274009" cy="224886"/>
              <a:chOff x="1464657" y="493925"/>
              <a:chExt cx="274009" cy="22488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7C14496-5F97-E32E-54E4-85D9E4047853}"/>
                  </a:ext>
                </a:extLst>
              </p:cNvPr>
              <p:cNvSpPr/>
              <p:nvPr/>
            </p:nvSpPr>
            <p:spPr>
              <a:xfrm>
                <a:off x="1464657" y="493925"/>
                <a:ext cx="72000" cy="72000"/>
              </a:xfrm>
              <a:prstGeom prst="ellipse">
                <a:avLst/>
              </a:prstGeom>
              <a:solidFill>
                <a:srgbClr val="212227"/>
              </a:solidFill>
              <a:ln w="19050">
                <a:solidFill>
                  <a:srgbClr val="E5D4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E9C02F3A-FC8B-EC4A-E2DD-72122423FDEC}"/>
                  </a:ext>
                </a:extLst>
              </p:cNvPr>
              <p:cNvCxnSpPr>
                <a:cxnSpLocks/>
                <a:stCxn id="9" idx="4"/>
                <a:endCxn id="20" idx="1"/>
              </p:cNvCxnSpPr>
              <p:nvPr/>
            </p:nvCxnSpPr>
            <p:spPr>
              <a:xfrm rot="16200000" flipH="1">
                <a:off x="1543218" y="523363"/>
                <a:ext cx="152887" cy="238009"/>
              </a:xfrm>
              <a:prstGeom prst="bentConnector2">
                <a:avLst/>
              </a:prstGeom>
              <a:ln w="19050">
                <a:solidFill>
                  <a:srgbClr val="E5D49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9A3278-487C-F5D3-A881-0B4E12CA152E}"/>
                </a:ext>
              </a:extLst>
            </p:cNvPr>
            <p:cNvGrpSpPr/>
            <p:nvPr/>
          </p:nvGrpSpPr>
          <p:grpSpPr>
            <a:xfrm>
              <a:off x="1700548" y="595702"/>
              <a:ext cx="10491452" cy="246221"/>
              <a:chOff x="1700548" y="595702"/>
              <a:chExt cx="10491452" cy="2462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A60365C-EFC8-98F0-B4B0-5ADFDC01B7CD}"/>
                  </a:ext>
                </a:extLst>
              </p:cNvPr>
              <p:cNvSpPr/>
              <p:nvPr/>
            </p:nvSpPr>
            <p:spPr>
              <a:xfrm>
                <a:off x="1700548" y="595702"/>
                <a:ext cx="10491452" cy="246221"/>
              </a:xfrm>
              <a:prstGeom prst="rect">
                <a:avLst/>
              </a:prstGeom>
              <a:solidFill>
                <a:schemeClr val="tx1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96811A-2382-14F3-1A63-EA57814790D2}"/>
                  </a:ext>
                </a:extLst>
              </p:cNvPr>
              <p:cNvGrpSpPr/>
              <p:nvPr/>
            </p:nvGrpSpPr>
            <p:grpSpPr>
              <a:xfrm>
                <a:off x="1700548" y="638021"/>
                <a:ext cx="7606603" cy="161583"/>
                <a:chOff x="1700548" y="661219"/>
                <a:chExt cx="7606603" cy="161583"/>
              </a:xfrm>
            </p:grpSpPr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3C0C317A-BB47-01ED-9BC8-4F1E9D265CF6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606603" cy="153888"/>
                </a:xfrm>
                <a:prstGeom prst="rect">
                  <a:avLst/>
                </a:prstGeom>
                <a:noFill/>
              </p:spPr>
              <p:txBody>
                <a:bodyPr wrap="none" lIns="756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유저의 </a:t>
                  </a:r>
                  <a:r>
                    <a:rPr lang="ko-KR" altLang="en-US" sz="10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스킬 사용이 아이덴티티의 변화에 직접적인 영향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주도록 설계하여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전략적인 전투 경험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과 </a:t>
                  </a:r>
                  <a:r>
                    <a:rPr lang="ko-KR" altLang="en-US" sz="1000" i="0" kern="120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숙련도 증가에 따른 성취감</a:t>
                  </a:r>
                  <a:r>
                    <a:rPr lang="ko-KR" altLang="en-US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을 제공합니다</a:t>
                  </a:r>
                  <a:r>
                    <a:rPr lang="en-US" altLang="ko-KR" sz="1000" i="0" kern="1200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0F99334-F6C7-BF49-8F07-B7837FD185CD}"/>
                    </a:ext>
                  </a:extLst>
                </p:cNvPr>
                <p:cNvSpPr txBox="1"/>
                <p:nvPr/>
              </p:nvSpPr>
              <p:spPr>
                <a:xfrm>
                  <a:off x="1700548" y="661219"/>
                  <a:ext cx="708578" cy="161583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 rtlCol="0" anchor="t">
                  <a:spAutoFit/>
                </a:bodyPr>
                <a:lstStyle/>
                <a:p>
                  <a:pPr marL="0" marR="0" lvl="0" indent="0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[</a:t>
                  </a:r>
                  <a:r>
                    <a:rPr lang="ko-KR" altLang="en-US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기획 의도</a:t>
                  </a:r>
                  <a:r>
                    <a:rPr lang="en-US" altLang="ko-KR" sz="1050" dirty="0">
                      <a:solidFill>
                        <a:srgbClr val="FBE8A5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]</a:t>
                  </a:r>
                  <a:endParaRPr lang="en-US" altLang="ko-KR" sz="1000" i="0" kern="12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49562B-76BC-C49C-CEC3-5F9C5CFEC97E}"/>
              </a:ext>
            </a:extLst>
          </p:cNvPr>
          <p:cNvSpPr/>
          <p:nvPr/>
        </p:nvSpPr>
        <p:spPr>
          <a:xfrm>
            <a:off x="1426539" y="3057772"/>
            <a:ext cx="5366385" cy="3650270"/>
          </a:xfrm>
          <a:prstGeom prst="rect">
            <a:avLst/>
          </a:prstGeom>
          <a:solidFill>
            <a:srgbClr val="1C1E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B1C7B60-72B7-FD48-21F5-537FCFE49B91}"/>
              </a:ext>
            </a:extLst>
          </p:cNvPr>
          <p:cNvGrpSpPr/>
          <p:nvPr/>
        </p:nvGrpSpPr>
        <p:grpSpPr>
          <a:xfrm>
            <a:off x="1450975" y="3057772"/>
            <a:ext cx="5366385" cy="313023"/>
            <a:chOff x="1450975" y="3401740"/>
            <a:chExt cx="5366385" cy="31302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B9511E-903C-1BE0-AAF6-FAA276B81652}"/>
                </a:ext>
              </a:extLst>
            </p:cNvPr>
            <p:cNvGrpSpPr/>
            <p:nvPr/>
          </p:nvGrpSpPr>
          <p:grpSpPr>
            <a:xfrm>
              <a:off x="1450975" y="3401740"/>
              <a:ext cx="5366385" cy="313023"/>
              <a:chOff x="1439025" y="1395560"/>
              <a:chExt cx="5366385" cy="313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3C3E657-D528-893F-2733-2E17958531C2}"/>
                  </a:ext>
                </a:extLst>
              </p:cNvPr>
              <p:cNvSpPr/>
              <p:nvPr/>
            </p:nvSpPr>
            <p:spPr>
              <a:xfrm>
                <a:off x="1439025" y="1395560"/>
                <a:ext cx="5366385" cy="313023"/>
              </a:xfrm>
              <a:prstGeom prst="rect">
                <a:avLst/>
              </a:prstGeom>
              <a:solidFill>
                <a:srgbClr val="14181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25AAB7-F3AA-9056-1B54-A81CABD0155E}"/>
                  </a:ext>
                </a:extLst>
              </p:cNvPr>
              <p:cNvSpPr txBox="1"/>
              <p:nvPr/>
            </p:nvSpPr>
            <p:spPr>
              <a:xfrm>
                <a:off x="2357311" y="1436655"/>
                <a:ext cx="3529812" cy="2308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등 뒤에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금색 마법진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이 형성되고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보라색 오라</a:t>
                </a:r>
                <a:r>
                  <a:rPr lang="ko-KR" altLang="en-US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가 캐릭터의 몸 주변에 일렁입니다</a:t>
                </a:r>
                <a:r>
                  <a:rPr lang="en-US" altLang="ko-KR" sz="9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85B87ED-CF6A-5497-BC0C-C2256E19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75" y="3714763"/>
              <a:ext cx="5366385" cy="0"/>
            </a:xfrm>
            <a:prstGeom prst="line">
              <a:avLst/>
            </a:prstGeom>
            <a:ln w="3175">
              <a:gradFill flip="none" rotWithShape="1">
                <a:gsLst>
                  <a:gs pos="25000">
                    <a:srgbClr val="F6F4D2">
                      <a:alpha val="20000"/>
                      <a:lumMod val="20000"/>
                    </a:srgbClr>
                  </a:gs>
                  <a:gs pos="0">
                    <a:srgbClr val="F6F4D2">
                      <a:alpha val="0"/>
                      <a:lumMod val="0"/>
                    </a:srgbClr>
                  </a:gs>
                  <a:gs pos="75000">
                    <a:srgbClr val="F6F4D2">
                      <a:alpha val="20000"/>
                      <a:lumMod val="20000"/>
                    </a:srgbClr>
                  </a:gs>
                  <a:gs pos="50000">
                    <a:srgbClr val="F6F4D2">
                      <a:alpha val="20000"/>
                      <a:lumMod val="30000"/>
                    </a:srgbClr>
                  </a:gs>
                  <a:gs pos="100000">
                    <a:srgbClr val="F6F4D2">
                      <a:alpha val="0"/>
                      <a:lumMod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EEF96F-68CF-1484-3B69-96A88D81212C}"/>
              </a:ext>
            </a:extLst>
          </p:cNvPr>
          <p:cNvGrpSpPr/>
          <p:nvPr/>
        </p:nvGrpSpPr>
        <p:grpSpPr>
          <a:xfrm>
            <a:off x="1456552" y="2826395"/>
            <a:ext cx="5360808" cy="231923"/>
            <a:chOff x="1460890" y="1092616"/>
            <a:chExt cx="5360808" cy="2319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6D654-F5AB-4C26-42BC-C0E8AE8C7A8F}"/>
                </a:ext>
              </a:extLst>
            </p:cNvPr>
            <p:cNvSpPr txBox="1"/>
            <p:nvPr/>
          </p:nvSpPr>
          <p:spPr>
            <a:xfrm>
              <a:off x="2383753" y="1100855"/>
              <a:ext cx="2445248" cy="215444"/>
            </a:xfrm>
            <a:prstGeom prst="rect">
              <a:avLst/>
            </a:prstGeom>
            <a:noFill/>
          </p:spPr>
          <p:txBody>
            <a:bodyPr wrap="none" lIns="144000" rIns="144000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연금술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),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점성술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 오라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컨셉을 강조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B35794-6911-30A5-3972-DFA248D7EEDC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1908696" y="1324539"/>
              <a:ext cx="4913002" cy="0"/>
            </a:xfrm>
            <a:prstGeom prst="line">
              <a:avLst/>
            </a:prstGeom>
            <a:ln w="12700">
              <a:solidFill>
                <a:srgbClr val="D4CFC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5E315C-BBB2-7034-43F6-B8DD0A723E87}"/>
                </a:ext>
              </a:extLst>
            </p:cNvPr>
            <p:cNvSpPr>
              <a:spLocks/>
            </p:cNvSpPr>
            <p:nvPr/>
          </p:nvSpPr>
          <p:spPr>
            <a:xfrm>
              <a:off x="1460890" y="1092616"/>
              <a:ext cx="895612" cy="231923"/>
            </a:xfrm>
            <a:prstGeom prst="rect">
              <a:avLst/>
            </a:prstGeom>
            <a:solidFill>
              <a:srgbClr val="605550"/>
            </a:solidFill>
            <a:ln w="12700">
              <a:solidFill>
                <a:srgbClr val="D4CF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46800" rIns="72000" rtlCol="0" anchor="ctr">
              <a:spAutoFit/>
            </a:bodyPr>
            <a:lstStyle/>
            <a:p>
              <a:r>
                <a:rPr lang="ko-KR" altLang="en-US" sz="900" dirty="0">
                  <a:solidFill>
                    <a:srgbClr val="EDEBE7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기록 모드 이펙트</a:t>
              </a:r>
              <a:endParaRPr lang="ko-KR" altLang="en-US" sz="900" dirty="0">
                <a:solidFill>
                  <a:srgbClr val="EDEBE7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A473A4-BEC5-FDDF-6B62-41D02B34A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2" t="6206" r="-2466" b="3124"/>
          <a:stretch/>
        </p:blipFill>
        <p:spPr>
          <a:xfrm>
            <a:off x="3820316" y="3467158"/>
            <a:ext cx="2092323" cy="3144519"/>
          </a:xfrm>
          <a:prstGeom prst="rect">
            <a:avLst/>
          </a:prstGeom>
        </p:spPr>
      </p:pic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D78A795C-4B1F-5285-9F0F-155B5E1F11BB}"/>
              </a:ext>
            </a:extLst>
          </p:cNvPr>
          <p:cNvGrpSpPr/>
          <p:nvPr/>
        </p:nvGrpSpPr>
        <p:grpSpPr>
          <a:xfrm>
            <a:off x="3238652" y="3624941"/>
            <a:ext cx="1163328" cy="391454"/>
            <a:chOff x="908938" y="4865270"/>
            <a:chExt cx="1163328" cy="391454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01A1E3C1-7339-28C4-71D9-45831C723E0A}"/>
                </a:ext>
              </a:extLst>
            </p:cNvPr>
            <p:cNvSpPr txBox="1"/>
            <p:nvPr/>
          </p:nvSpPr>
          <p:spPr>
            <a:xfrm>
              <a:off x="908938" y="4865270"/>
              <a:ext cx="648232" cy="215444"/>
            </a:xfrm>
            <a:prstGeom prst="rect">
              <a:avLst/>
            </a:prstGeom>
            <a:noFill/>
          </p:spPr>
          <p:txBody>
            <a:bodyPr wrap="none" lIns="90000" rIns="9000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금색 </a:t>
              </a:r>
              <a:r>
                <a:rPr lang="ko-KR" altLang="en-US" sz="800" dirty="0" err="1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마법진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825C39E4-12E3-14C2-9E4A-85B1279CAB48}"/>
                </a:ext>
              </a:extLst>
            </p:cNvPr>
            <p:cNvGrpSpPr/>
            <p:nvPr/>
          </p:nvGrpSpPr>
          <p:grpSpPr>
            <a:xfrm>
              <a:off x="1557170" y="4972992"/>
              <a:ext cx="515096" cy="283732"/>
              <a:chOff x="1557170" y="4972992"/>
              <a:chExt cx="515096" cy="283732"/>
            </a:xfrm>
            <a:effectLst>
              <a:glow rad="25400">
                <a:srgbClr val="E9E9EA"/>
              </a:glow>
            </a:effectLst>
          </p:grpSpPr>
          <p:sp>
            <p:nvSpPr>
              <p:cNvPr id="1052" name="타원 1051">
                <a:extLst>
                  <a:ext uri="{FF2B5EF4-FFF2-40B4-BE49-F238E27FC236}">
                    <a16:creationId xmlns:a16="http://schemas.microsoft.com/office/drawing/2014/main" id="{C5011567-2DAB-1990-2FA1-4979ED7EECF6}"/>
                  </a:ext>
                </a:extLst>
              </p:cNvPr>
              <p:cNvSpPr/>
              <p:nvPr/>
            </p:nvSpPr>
            <p:spPr>
              <a:xfrm>
                <a:off x="2000266" y="51847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53" name="연결선: 꺾임 1052">
                <a:extLst>
                  <a:ext uri="{FF2B5EF4-FFF2-40B4-BE49-F238E27FC236}">
                    <a16:creationId xmlns:a16="http://schemas.microsoft.com/office/drawing/2014/main" id="{D7A475B9-4DC6-2ED0-FD75-8FC911F2F9CC}"/>
                  </a:ext>
                </a:extLst>
              </p:cNvPr>
              <p:cNvCxnSpPr>
                <a:cxnSpLocks/>
                <a:stCxn id="1052" idx="0"/>
                <a:endCxn id="1047" idx="3"/>
              </p:cNvCxnSpPr>
              <p:nvPr/>
            </p:nvCxnSpPr>
            <p:spPr>
              <a:xfrm rot="16200000" flipV="1">
                <a:off x="1690852" y="4839310"/>
                <a:ext cx="211732" cy="479096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F46B91-B0F5-4A07-FB66-D7059B18A33A}"/>
              </a:ext>
            </a:extLst>
          </p:cNvPr>
          <p:cNvGrpSpPr/>
          <p:nvPr/>
        </p:nvGrpSpPr>
        <p:grpSpPr>
          <a:xfrm>
            <a:off x="4968776" y="5337726"/>
            <a:ext cx="1525966" cy="578952"/>
            <a:chOff x="9458451" y="5405150"/>
            <a:chExt cx="1525966" cy="57895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079CE7-11BA-2757-0ED6-6C654035A644}"/>
                </a:ext>
              </a:extLst>
            </p:cNvPr>
            <p:cNvSpPr txBox="1"/>
            <p:nvPr/>
          </p:nvSpPr>
          <p:spPr>
            <a:xfrm>
              <a:off x="9819526" y="5645548"/>
              <a:ext cx="1164891" cy="338554"/>
            </a:xfrm>
            <a:prstGeom prst="rect">
              <a:avLst/>
            </a:prstGeom>
            <a:noFill/>
          </p:spPr>
          <p:txBody>
            <a:bodyPr wrap="none" lIns="90000" rIns="0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‘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별자리 기록</a:t>
              </a:r>
              <a:r>
                <a:rPr lang="en-US" altLang="ko-KR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’</a:t>
              </a:r>
              <a:r>
                <a:rPr lang="ko-KR" altLang="en-US" sz="8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버프 이펙트</a:t>
              </a:r>
              <a:endParaRPr lang="en-US" altLang="ko-KR" sz="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en-US" altLang="ko-KR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8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보라색으로 일렁이는 오라</a:t>
              </a:r>
              <a:endParaRPr lang="en-US" altLang="ko-KR" sz="8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DDFB863-BDFE-6BA9-B18A-575B22AD9C9F}"/>
                </a:ext>
              </a:extLst>
            </p:cNvPr>
            <p:cNvGrpSpPr/>
            <p:nvPr/>
          </p:nvGrpSpPr>
          <p:grpSpPr>
            <a:xfrm>
              <a:off x="9458451" y="5405150"/>
              <a:ext cx="361075" cy="409674"/>
              <a:chOff x="2418506" y="5471829"/>
              <a:chExt cx="361075" cy="409674"/>
            </a:xfrm>
            <a:effectLst>
              <a:glow rad="25400">
                <a:srgbClr val="E9E9EA"/>
              </a:glow>
            </a:effectLst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FB81AAD-7A17-914B-42D4-F9E0AC1AAE24}"/>
                  </a:ext>
                </a:extLst>
              </p:cNvPr>
              <p:cNvSpPr/>
              <p:nvPr/>
            </p:nvSpPr>
            <p:spPr>
              <a:xfrm>
                <a:off x="2418506" y="54718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055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E388BF0D-325C-26B7-CDBC-0145035AF841}"/>
                  </a:ext>
                </a:extLst>
              </p:cNvPr>
              <p:cNvCxnSpPr>
                <a:cxnSpLocks/>
                <a:stCxn id="73" idx="4"/>
                <a:endCxn id="71" idx="1"/>
              </p:cNvCxnSpPr>
              <p:nvPr/>
            </p:nvCxnSpPr>
            <p:spPr>
              <a:xfrm rot="16200000" flipH="1">
                <a:off x="2448206" y="5550128"/>
                <a:ext cx="337675" cy="325075"/>
              </a:xfrm>
              <a:prstGeom prst="bentConnector2">
                <a:avLst/>
              </a:prstGeom>
              <a:ln w="12700">
                <a:solidFill>
                  <a:srgbClr val="6055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C7DB874-762E-222C-74D3-458FEDF78712}"/>
              </a:ext>
            </a:extLst>
          </p:cNvPr>
          <p:cNvSpPr/>
          <p:nvPr/>
        </p:nvSpPr>
        <p:spPr>
          <a:xfrm>
            <a:off x="3148172" y="4842242"/>
            <a:ext cx="327946" cy="183145"/>
          </a:xfrm>
          <a:prstGeom prst="rightArrow">
            <a:avLst/>
          </a:prstGeom>
          <a:solidFill>
            <a:srgbClr val="D4CFC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05D722-7B5B-E06B-8104-96B14ADB73D4}"/>
              </a:ext>
            </a:extLst>
          </p:cNvPr>
          <p:cNvGrpSpPr/>
          <p:nvPr/>
        </p:nvGrpSpPr>
        <p:grpSpPr>
          <a:xfrm>
            <a:off x="1773593" y="4160304"/>
            <a:ext cx="1181799" cy="2490298"/>
            <a:chOff x="1693911" y="4160304"/>
            <a:chExt cx="1181799" cy="2490298"/>
          </a:xfrm>
        </p:grpSpPr>
        <p:pic>
          <p:nvPicPr>
            <p:cNvPr id="4" name="그림 3" descr="의류, 의상 디자인, 덮개, 여성이(가) 표시된 사진&#10;&#10;자동 생성된 설명">
              <a:extLst>
                <a:ext uri="{FF2B5EF4-FFF2-40B4-BE49-F238E27FC236}">
                  <a16:creationId xmlns:a16="http://schemas.microsoft.com/office/drawing/2014/main" id="{CE463008-84A7-4C01-F0E3-4710D7AF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66" b="97494" l="4665" r="48227">
                          <a14:foregroundMark x1="33655" y1="6912" x2="33655" y2="6912"/>
                          <a14:foregroundMark x1="31534" y1="5416" x2="30571" y2="14188"/>
                          <a14:foregroundMark x1="13184" y1="26839" x2="13184" y2="26839"/>
                          <a14:foregroundMark x1="13184" y1="26677" x2="12375" y2="26677"/>
                          <a14:foregroundMark x1="28643" y1="93169" x2="28643" y2="93169"/>
                          <a14:foregroundMark x1="30108" y1="93169" x2="30108" y2="93856"/>
                          <a14:foregroundMark x1="30108" y1="97534" x2="30108" y2="97534"/>
                          <a14:foregroundMark x1="46839" y1="46079" x2="46839" y2="46079"/>
                          <a14:foregroundMark x1="46993" y1="35772" x2="48265" y2="37793"/>
                          <a14:foregroundMark x1="9830" y1="27809" x2="9830" y2="27809"/>
                          <a14:foregroundMark x1="31611" y1="2587" x2="31611" y2="2587"/>
                          <a14:foregroundMark x1="48111" y1="46928" x2="48111" y2="46928"/>
                          <a14:foregroundMark x1="48111" y1="47575" x2="48111" y2="47575"/>
                          <a14:backgroundMark x1="13531" y1="2142" x2="3547" y2="14470"/>
                          <a14:backgroundMark x1="9715" y1="4891" x2="2429" y2="19563"/>
                          <a14:backgroundMark x1="12799" y1="5942" x2="5397" y2="17259"/>
                          <a14:backgroundMark x1="14572" y1="3274" x2="7941" y2="1778"/>
                          <a14:backgroundMark x1="11681" y1="1778" x2="16769" y2="7114"/>
                          <a14:backgroundMark x1="16769" y1="7114" x2="16769" y2="7114"/>
                          <a14:backgroundMark x1="16769" y1="3719" x2="10563" y2="8286"/>
                          <a14:backgroundMark x1="10563" y1="8286" x2="10563" y2="8286"/>
                          <a14:backgroundMark x1="5744" y1="7559" x2="3123" y2="20008"/>
                          <a14:backgroundMark x1="3123" y1="20008" x2="3123" y2="20008"/>
                          <a14:backgroundMark x1="18389" y1="16896" x2="9483" y2="20372"/>
                          <a14:backgroundMark x1="9483" y1="20372" x2="9483" y2="203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" r="48336" b="1161"/>
            <a:stretch/>
          </p:blipFill>
          <p:spPr>
            <a:xfrm flipH="1">
              <a:off x="1693911" y="4160304"/>
              <a:ext cx="1181799" cy="22397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577F0-C0DD-9C4A-E7E5-2BD29222F47E}"/>
                </a:ext>
              </a:extLst>
            </p:cNvPr>
            <p:cNvSpPr txBox="1"/>
            <p:nvPr/>
          </p:nvSpPr>
          <p:spPr>
            <a:xfrm>
              <a:off x="1887928" y="6435158"/>
              <a:ext cx="609192" cy="215444"/>
            </a:xfrm>
            <a:prstGeom prst="rect">
              <a:avLst/>
            </a:prstGeom>
            <a:noFill/>
          </p:spPr>
          <p:txBody>
            <a:bodyPr wrap="none" lIns="54000" rIns="54000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[ </a:t>
              </a:r>
              <a:r>
                <a:rPr lang="ko-KR" altLang="en-US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기본 상태 </a:t>
              </a:r>
              <a:r>
                <a:rPr lang="en-US" altLang="ko-KR" sz="800" dirty="0">
                  <a:solidFill>
                    <a:srgbClr val="A69C88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]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CE028EF-F2A6-8B0C-C783-A21A3442A6A0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9F0721-FEAB-40E8-5053-0DD1A5504500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1B7CA6-ECC7-9E73-1F8E-0D0DCA41AE0E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3932EC-8569-1535-B0BD-15BC84DB0CDC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68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E6AD1D-C4E8-10E5-7FD3-0E2913D647B0}"/>
              </a:ext>
            </a:extLst>
          </p:cNvPr>
          <p:cNvGrpSpPr/>
          <p:nvPr/>
        </p:nvGrpSpPr>
        <p:grpSpPr>
          <a:xfrm>
            <a:off x="6096000" y="1866452"/>
            <a:ext cx="5545999" cy="3537679"/>
            <a:chOff x="6418989" y="3170363"/>
            <a:chExt cx="5545999" cy="353767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8833E9-A4C9-EE2F-1D91-D6BF3D9EA714}"/>
                </a:ext>
              </a:extLst>
            </p:cNvPr>
            <p:cNvGrpSpPr/>
            <p:nvPr/>
          </p:nvGrpSpPr>
          <p:grpSpPr>
            <a:xfrm>
              <a:off x="6418989" y="3401740"/>
              <a:ext cx="5545999" cy="3306302"/>
              <a:chOff x="6418989" y="3401740"/>
              <a:chExt cx="5545999" cy="3306302"/>
            </a:xfrm>
          </p:grpSpPr>
          <p:sp>
            <p:nvSpPr>
              <p:cNvPr id="1071" name="직사각형 1070">
                <a:extLst>
                  <a:ext uri="{FF2B5EF4-FFF2-40B4-BE49-F238E27FC236}">
                    <a16:creationId xmlns:a16="http://schemas.microsoft.com/office/drawing/2014/main" id="{25C44475-8D96-4872-41BD-7438F2064233}"/>
                  </a:ext>
                </a:extLst>
              </p:cNvPr>
              <p:cNvSpPr/>
              <p:nvPr/>
            </p:nvSpPr>
            <p:spPr>
              <a:xfrm>
                <a:off x="6418989" y="3401740"/>
                <a:ext cx="5545999" cy="3306302"/>
              </a:xfrm>
              <a:prstGeom prst="rect">
                <a:avLst/>
              </a:prstGeom>
              <a:solidFill>
                <a:srgbClr val="1C1E2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73" name="그룹 1072">
                <a:extLst>
                  <a:ext uri="{FF2B5EF4-FFF2-40B4-BE49-F238E27FC236}">
                    <a16:creationId xmlns:a16="http://schemas.microsoft.com/office/drawing/2014/main" id="{32FBBB72-BDC9-0C24-116D-6515B365DEAE}"/>
                  </a:ext>
                </a:extLst>
              </p:cNvPr>
              <p:cNvGrpSpPr/>
              <p:nvPr/>
            </p:nvGrpSpPr>
            <p:grpSpPr>
              <a:xfrm>
                <a:off x="6418989" y="3401740"/>
                <a:ext cx="5545999" cy="313023"/>
                <a:chOff x="1450975" y="3401740"/>
                <a:chExt cx="5545999" cy="313023"/>
              </a:xfrm>
            </p:grpSpPr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983AAB4A-40BF-F430-21B4-CF34194D288D}"/>
                    </a:ext>
                  </a:extLst>
                </p:cNvPr>
                <p:cNvGrpSpPr/>
                <p:nvPr/>
              </p:nvGrpSpPr>
              <p:grpSpPr>
                <a:xfrm>
                  <a:off x="1450975" y="3401740"/>
                  <a:ext cx="5545999" cy="313023"/>
                  <a:chOff x="1439025" y="1395560"/>
                  <a:chExt cx="5545999" cy="313023"/>
                </a:xfrm>
              </p:grpSpPr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16E39F0E-7F9E-E0A3-BBC4-664D91E0CC09}"/>
                      </a:ext>
                    </a:extLst>
                  </p:cNvPr>
                  <p:cNvSpPr/>
                  <p:nvPr/>
                </p:nvSpPr>
                <p:spPr>
                  <a:xfrm>
                    <a:off x="1439025" y="1395560"/>
                    <a:ext cx="5545999" cy="313023"/>
                  </a:xfrm>
                  <a:prstGeom prst="rect">
                    <a:avLst/>
                  </a:prstGeom>
                  <a:solidFill>
                    <a:srgbClr val="14181A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1" name="TextBox 1080">
                    <a:extLst>
                      <a:ext uri="{FF2B5EF4-FFF2-40B4-BE49-F238E27FC236}">
                        <a16:creationId xmlns:a16="http://schemas.microsoft.com/office/drawing/2014/main" id="{F66EB271-5256-20C7-1958-93A717E4F725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095" y="1436655"/>
                    <a:ext cx="3553857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>
                      <a:spcAft>
                        <a:spcPts val="300"/>
                      </a:spcAft>
                    </a:pP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기록한 양상에 따라 다른 효과가 추가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되므로 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‘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버프 중첩 표기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’</a:t>
                    </a:r>
                    <a:r>
                      <a:rPr lang="en-US" altLang="ko-KR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 </a:t>
                    </a:r>
                    <a:r>
                      <a: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옵션이 권장</a:t>
                    </a:r>
                    <a:r>
                      <a:rPr lang="ko-KR" altLang="en-US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됩니다</a:t>
                    </a:r>
                    <a:r>
                      <a:rPr lang="en-US" altLang="ko-KR" sz="900" dirty="0">
                        <a:solidFill>
                          <a:srgbClr val="D4CFC5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rPr>
                      <a:t>.</a:t>
                    </a:r>
                  </a:p>
                </p:txBody>
              </p:sp>
            </p:grpSp>
            <p:cxnSp>
              <p:nvCxnSpPr>
                <p:cNvPr id="1079" name="직선 연결선 1078">
                  <a:extLst>
                    <a:ext uri="{FF2B5EF4-FFF2-40B4-BE49-F238E27FC236}">
                      <a16:creationId xmlns:a16="http://schemas.microsoft.com/office/drawing/2014/main" id="{84B3F1F1-6CDB-F361-6121-0369200AD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0975" y="3714763"/>
                  <a:ext cx="4645025" cy="0"/>
                </a:xfrm>
                <a:prstGeom prst="line">
                  <a:avLst/>
                </a:prstGeom>
                <a:ln w="3175">
                  <a:gradFill flip="none" rotWithShape="1">
                    <a:gsLst>
                      <a:gs pos="25000">
                        <a:srgbClr val="F6F4D2">
                          <a:alpha val="20000"/>
                          <a:lumMod val="20000"/>
                        </a:srgbClr>
                      </a:gs>
                      <a:gs pos="0">
                        <a:srgbClr val="F6F4D2">
                          <a:alpha val="0"/>
                          <a:lumMod val="0"/>
                        </a:srgbClr>
                      </a:gs>
                      <a:gs pos="75000">
                        <a:srgbClr val="F6F4D2">
                          <a:alpha val="20000"/>
                          <a:lumMod val="20000"/>
                        </a:srgbClr>
                      </a:gs>
                      <a:gs pos="50000">
                        <a:srgbClr val="F6F4D2">
                          <a:alpha val="20000"/>
                          <a:lumMod val="30000"/>
                        </a:srgbClr>
                      </a:gs>
                      <a:gs pos="100000">
                        <a:srgbClr val="F6F4D2">
                          <a:alpha val="0"/>
                          <a:lumMod val="0"/>
                        </a:srgbClr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5D7DF0C-A871-69CF-6B2E-4AC3EDCE8FFA}"/>
                  </a:ext>
                </a:extLst>
              </p:cNvPr>
              <p:cNvGrpSpPr/>
              <p:nvPr/>
            </p:nvGrpSpPr>
            <p:grpSpPr>
              <a:xfrm>
                <a:off x="6546872" y="3879676"/>
                <a:ext cx="5290233" cy="2763581"/>
                <a:chOff x="6621388" y="3879676"/>
                <a:chExt cx="5290233" cy="2763581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6AD8503B-190B-FFEC-F123-D92E66717FA1}"/>
                    </a:ext>
                  </a:extLst>
                </p:cNvPr>
                <p:cNvGrpSpPr/>
                <p:nvPr/>
              </p:nvGrpSpPr>
              <p:grpSpPr>
                <a:xfrm>
                  <a:off x="9476172" y="4340298"/>
                  <a:ext cx="2435449" cy="2302959"/>
                  <a:chOff x="9263212" y="4340298"/>
                  <a:chExt cx="2435449" cy="2302959"/>
                </a:xfrm>
              </p:grpSpPr>
              <p:sp>
                <p:nvSpPr>
                  <p:cNvPr id="1098" name="TextBox 1097">
                    <a:extLst>
                      <a:ext uri="{FF2B5EF4-FFF2-40B4-BE49-F238E27FC236}">
                        <a16:creationId xmlns:a16="http://schemas.microsoft.com/office/drawing/2014/main" id="{83FF87C0-B89B-785A-7D28-1BA1EF093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907840" y="6427813"/>
                    <a:ext cx="114619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989A0376-1232-1910-FC21-03C23BC791E6}"/>
                      </a:ext>
                    </a:extLst>
                  </p:cNvPr>
                  <p:cNvGrpSpPr/>
                  <p:nvPr/>
                </p:nvGrpSpPr>
                <p:grpSpPr>
                  <a:xfrm>
                    <a:off x="9263212" y="4340298"/>
                    <a:ext cx="2435449" cy="2084381"/>
                    <a:chOff x="9263212" y="4288640"/>
                    <a:chExt cx="2435449" cy="2084381"/>
                  </a:xfrm>
                </p:grpSpPr>
                <p:sp>
                  <p:nvSpPr>
                    <p:cNvPr id="1164" name="직사각형 1163">
                      <a:extLst>
                        <a:ext uri="{FF2B5EF4-FFF2-40B4-BE49-F238E27FC236}">
                          <a16:creationId xmlns:a16="http://schemas.microsoft.com/office/drawing/2014/main" id="{21C92082-810E-2747-5AAF-ABB049F00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3212" y="4288640"/>
                      <a:ext cx="2435449" cy="2084381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655328FF-7890-44BB-C527-CC1F445CA4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72521" y="4387450"/>
                      <a:ext cx="2216831" cy="1886760"/>
                      <a:chOff x="9389225" y="4382031"/>
                      <a:chExt cx="2216831" cy="1886760"/>
                    </a:xfrm>
                  </p:grpSpPr>
                  <p:grpSp>
                    <p:nvGrpSpPr>
                      <p:cNvPr id="1162" name="그룹 1161">
                        <a:extLst>
                          <a:ext uri="{FF2B5EF4-FFF2-40B4-BE49-F238E27FC236}">
                            <a16:creationId xmlns:a16="http://schemas.microsoft.com/office/drawing/2014/main" id="{1E1BBE82-A05E-55FB-37E7-7901BFF56D14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9389225" y="4382031"/>
                        <a:ext cx="252000" cy="380189"/>
                        <a:chOff x="9648888" y="3815325"/>
                        <a:chExt cx="370979" cy="559690"/>
                      </a:xfrm>
                    </p:grpSpPr>
                    <p:sp>
                      <p:nvSpPr>
                        <p:cNvPr id="40" name="직사각형 39">
                          <a:extLst>
                            <a:ext uri="{FF2B5EF4-FFF2-40B4-BE49-F238E27FC236}">
                              <a16:creationId xmlns:a16="http://schemas.microsoft.com/office/drawing/2014/main" id="{966CED01-AE2F-C02F-B8E0-C0EE51958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648888" y="4004036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41" name="그룹 40">
                          <a:extLst>
                            <a:ext uri="{FF2B5EF4-FFF2-40B4-BE49-F238E27FC236}">
                              <a16:creationId xmlns:a16="http://schemas.microsoft.com/office/drawing/2014/main" id="{0511B0BE-2B62-BE11-2E49-C93A4A5C8D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48888" y="3815325"/>
                          <a:ext cx="370979" cy="135879"/>
                          <a:chOff x="1671782" y="3823334"/>
                          <a:chExt cx="370979" cy="135879"/>
                        </a:xfrm>
                        <a:effectLst>
                          <a:glow rad="25400">
                            <a:schemeClr val="accent3">
                              <a:lumMod val="20000"/>
                              <a:lumOff val="80000"/>
                            </a:schemeClr>
                          </a:glow>
                        </a:effectLst>
                      </p:grpSpPr>
                      <p:sp>
                        <p:nvSpPr>
                          <p:cNvPr id="42" name="사각형: 둥근 모서리 41">
                            <a:extLst>
                              <a:ext uri="{FF2B5EF4-FFF2-40B4-BE49-F238E27FC236}">
                                <a16:creationId xmlns:a16="http://schemas.microsoft.com/office/drawing/2014/main" id="{BB09CD8E-BFFA-61C5-A7E9-536D633938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671782" y="3913494"/>
                            <a:ext cx="370979" cy="45719"/>
                          </a:xfrm>
                          <a:prstGeom prst="roundRect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  <p:sp>
                        <p:nvSpPr>
                          <p:cNvPr id="43" name="이등변 삼각형 42">
                            <a:extLst>
                              <a:ext uri="{FF2B5EF4-FFF2-40B4-BE49-F238E27FC236}">
                                <a16:creationId xmlns:a16="http://schemas.microsoft.com/office/drawing/2014/main" id="{180D8102-33B6-11F8-66B1-906AD37FDD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1815593" y="3823334"/>
                            <a:ext cx="83357" cy="68592"/>
                          </a:xfrm>
                          <a:prstGeom prst="triangle">
                            <a:avLst/>
                          </a:prstGeom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n w="1270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55" name="그룹 54">
                        <a:extLst>
                          <a:ext uri="{FF2B5EF4-FFF2-40B4-BE49-F238E27FC236}">
                            <a16:creationId xmlns:a16="http://schemas.microsoft.com/office/drawing/2014/main" id="{5C57871B-98FE-3E0B-DCAD-524173D4AE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05523" y="4617863"/>
                        <a:ext cx="2100533" cy="1650928"/>
                        <a:chOff x="9469544" y="4428560"/>
                        <a:chExt cx="2100533" cy="1650928"/>
                      </a:xfrm>
                    </p:grpSpPr>
                    <p:sp>
                      <p:nvSpPr>
                        <p:cNvPr id="1036" name="직사각형 1035">
                          <a:extLst>
                            <a:ext uri="{FF2B5EF4-FFF2-40B4-BE49-F238E27FC236}">
                              <a16:creationId xmlns:a16="http://schemas.microsoft.com/office/drawing/2014/main" id="{DBA26929-5D79-627E-D7C7-7384AC3967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69544" y="4628924"/>
                          <a:ext cx="2100532" cy="1450564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50" name="그룹 49">
                          <a:extLst>
                            <a:ext uri="{FF2B5EF4-FFF2-40B4-BE49-F238E27FC236}">
                              <a16:creationId xmlns:a16="http://schemas.microsoft.com/office/drawing/2014/main" id="{59A12C65-A5CA-7032-DE12-351041C5F8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469544" y="4428560"/>
                          <a:ext cx="2100533" cy="1568975"/>
                          <a:chOff x="9469544" y="4428560"/>
                          <a:chExt cx="2100533" cy="1568975"/>
                        </a:xfrm>
                      </p:grpSpPr>
                      <p:grpSp>
                        <p:nvGrpSpPr>
                          <p:cNvPr id="1037" name="그룹 1036">
                            <a:extLst>
                              <a:ext uri="{FF2B5EF4-FFF2-40B4-BE49-F238E27FC236}">
                                <a16:creationId xmlns:a16="http://schemas.microsoft.com/office/drawing/2014/main" id="{29469789-4728-A619-2F8A-C9FBCBDAEC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469544" y="4428560"/>
                            <a:ext cx="2100533" cy="198000"/>
                            <a:chOff x="7083641" y="1410564"/>
                            <a:chExt cx="2100533" cy="198000"/>
                          </a:xfrm>
                        </p:grpSpPr>
                        <p:sp>
                          <p:nvSpPr>
                            <p:cNvPr id="1038" name="직사각형 1037">
                              <a:extLst>
                                <a:ext uri="{FF2B5EF4-FFF2-40B4-BE49-F238E27FC236}">
                                  <a16:creationId xmlns:a16="http://schemas.microsoft.com/office/drawing/2014/main" id="{044BFA3A-55E1-7B4D-B497-02DAF0414FF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3641" y="1410564"/>
                              <a:ext cx="2100533" cy="198000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39" name="TextBox 1038">
                              <a:extLst>
                                <a:ext uri="{FF2B5EF4-FFF2-40B4-BE49-F238E27FC236}">
                                  <a16:creationId xmlns:a16="http://schemas.microsoft.com/office/drawing/2014/main" id="{3833555C-1ACE-9451-5FD2-864AFA59A5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921510" y="1452838"/>
                              <a:ext cx="424796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기록 모드</a:t>
                              </a:r>
                              <a:endParaRPr lang="en-US" altLang="ko-KR" sz="900" dirty="0">
                                <a:solidFill>
                                  <a:schemeClr val="bg1"/>
                                </a:solidFill>
                                <a:latin typeface="Pretendard SemiBold" panose="02000703000000020004" pitchFamily="2" charset="-127"/>
                                <a:ea typeface="Pretendard SemiBold" panose="02000703000000020004" pitchFamily="2" charset="-127"/>
                                <a:cs typeface="Pretendard SemiBold" panose="02000703000000020004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8" name="그룹 47">
                            <a:extLst>
                              <a:ext uri="{FF2B5EF4-FFF2-40B4-BE49-F238E27FC236}">
                                <a16:creationId xmlns:a16="http://schemas.microsoft.com/office/drawing/2014/main" id="{DD5F8272-0E0A-4429-8D93-53C343A2225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565225" y="4673578"/>
                            <a:ext cx="1909170" cy="1323957"/>
                            <a:chOff x="9568059" y="4673578"/>
                            <a:chExt cx="1909170" cy="1323957"/>
                          </a:xfrm>
                        </p:grpSpPr>
                        <p:sp>
                          <p:nvSpPr>
                            <p:cNvPr id="1040" name="직사각형 1039">
                              <a:extLst>
                                <a:ext uri="{FF2B5EF4-FFF2-40B4-BE49-F238E27FC236}">
                                  <a16:creationId xmlns:a16="http://schemas.microsoft.com/office/drawing/2014/main" id="{4E7E5CAE-432B-4BD9-5D34-BFE65543E2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383799" y="4673578"/>
                              <a:ext cx="252000" cy="252000"/>
                            </a:xfrm>
                            <a:prstGeom prst="rect">
                              <a:avLst/>
                            </a:prstGeom>
                            <a:solidFill>
                              <a:schemeClr val="bg1">
                                <a:lumMod val="75000"/>
                              </a:schemeClr>
                            </a:solidFill>
                            <a:ln w="3175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/>
                            </a:p>
                          </p:txBody>
                        </p:sp>
                        <p:grpSp>
                          <p:nvGrpSpPr>
                            <p:cNvPr id="44" name="그룹 43">
                              <a:extLst>
                                <a:ext uri="{FF2B5EF4-FFF2-40B4-BE49-F238E27FC236}">
                                  <a16:creationId xmlns:a16="http://schemas.microsoft.com/office/drawing/2014/main" id="{86C349DE-AEDA-4B91-9FC9-51633FB0DAB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4983511"/>
                              <a:ext cx="1908000" cy="299421"/>
                              <a:chOff x="9568059" y="5026276"/>
                              <a:chExt cx="1908000" cy="299421"/>
                            </a:xfrm>
                          </p:grpSpPr>
                          <p:grpSp>
                            <p:nvGrpSpPr>
                              <p:cNvPr id="1042" name="그룹 1041">
                                <a:extLst>
                                  <a:ext uri="{FF2B5EF4-FFF2-40B4-BE49-F238E27FC236}">
                                    <a16:creationId xmlns:a16="http://schemas.microsoft.com/office/drawing/2014/main" id="{AD6C5C77-AB25-D3DF-7653-DF129409D04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071274"/>
                                <a:ext cx="1293624" cy="254423"/>
                                <a:chOff x="7849954" y="1844434"/>
                                <a:chExt cx="1293624" cy="254423"/>
                              </a:xfrm>
                            </p:grpSpPr>
                            <p:sp>
                              <p:nvSpPr>
                                <p:cNvPr id="1043" name="TextBox 1042">
                                  <a:extLst>
                                    <a:ext uri="{FF2B5EF4-FFF2-40B4-BE49-F238E27FC236}">
                                      <a16:creationId xmlns:a16="http://schemas.microsoft.com/office/drawing/2014/main" id="{582FB711-7584-4A3B-1AB5-70096CD06B0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378309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기록 모드</a:t>
                                  </a:r>
                                  <a:endParaRPr lang="en-US" altLang="ko-KR" sz="800" dirty="0">
                                    <a:solidFill>
                                      <a:srgbClr val="FBE8A5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044" name="TextBox 1043">
                                  <a:extLst>
                                    <a:ext uri="{FF2B5EF4-FFF2-40B4-BE49-F238E27FC236}">
                                      <a16:creationId xmlns:a16="http://schemas.microsoft.com/office/drawing/2014/main" id="{BCA2B996-0D4F-8E62-9126-BF5F4CA7DAB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5746"/>
                                  <a:ext cx="129362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치명타 적중률이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30%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45" name="직선 연결선 1044">
                                <a:extLst>
                                  <a:ext uri="{FF2B5EF4-FFF2-40B4-BE49-F238E27FC236}">
                                    <a16:creationId xmlns:a16="http://schemas.microsoft.com/office/drawing/2014/main" id="{92F80038-5485-FC0F-4C47-2A3977C2B8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02627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046" name="직사각형 1045">
                                <a:extLst>
                                  <a:ext uri="{FF2B5EF4-FFF2-40B4-BE49-F238E27FC236}">
                                    <a16:creationId xmlns:a16="http://schemas.microsoft.com/office/drawing/2014/main" id="{E02DE211-0211-0DC1-C78E-88DB3D6D730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583299" y="507248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n w="3175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34" name="그룹 33">
                              <a:extLst>
                                <a:ext uri="{FF2B5EF4-FFF2-40B4-BE49-F238E27FC236}">
                                  <a16:creationId xmlns:a16="http://schemas.microsoft.com/office/drawing/2014/main" id="{49D27B87-E109-1244-C605-8F065C559D9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692167"/>
                              <a:ext cx="1909170" cy="305368"/>
                              <a:chOff x="9568059" y="5793352"/>
                              <a:chExt cx="1909170" cy="305368"/>
                            </a:xfrm>
                          </p:grpSpPr>
                          <p:grpSp>
                            <p:nvGrpSpPr>
                              <p:cNvPr id="1056" name="그룹 1055">
                                <a:extLst>
                                  <a:ext uri="{FF2B5EF4-FFF2-40B4-BE49-F238E27FC236}">
                                    <a16:creationId xmlns:a16="http://schemas.microsoft.com/office/drawing/2014/main" id="{43DBF087-6C5E-1D78-C662-20C348F9791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841088"/>
                                <a:ext cx="1415452" cy="257632"/>
                                <a:chOff x="7849954" y="1844434"/>
                                <a:chExt cx="1415452" cy="257632"/>
                              </a:xfrm>
                            </p:grpSpPr>
                            <p:sp>
                              <p:nvSpPr>
                                <p:cNvPr id="1057" name="TextBox 1056">
                                  <a:extLst>
                                    <a:ext uri="{FF2B5EF4-FFF2-40B4-BE49-F238E27FC236}">
                                      <a16:creationId xmlns:a16="http://schemas.microsoft.com/office/drawing/2014/main" id="{C99D04A6-3836-3A81-0262-F66F6DBEA30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도전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8" name="TextBox 1057">
                                  <a:extLst>
                                    <a:ext uri="{FF2B5EF4-FFF2-40B4-BE49-F238E27FC236}">
                                      <a16:creationId xmlns:a16="http://schemas.microsoft.com/office/drawing/2014/main" id="{8FB78054-A2F0-3453-4C0B-626EC7830AE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955"/>
                                  <a:ext cx="1415452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공격 및 이동 속도가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10%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9" name="직선 연결선 1058">
                                <a:extLst>
                                  <a:ext uri="{FF2B5EF4-FFF2-40B4-BE49-F238E27FC236}">
                                    <a16:creationId xmlns:a16="http://schemas.microsoft.com/office/drawing/2014/main" id="{6C9B0764-0ED2-7EB7-F7DC-BCCDED6620E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793352"/>
                                <a:ext cx="190917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0" name="그림 1059">
                                <a:extLst>
                                  <a:ext uri="{FF2B5EF4-FFF2-40B4-BE49-F238E27FC236}">
                                    <a16:creationId xmlns:a16="http://schemas.microsoft.com/office/drawing/2014/main" id="{8A97C9EE-7E77-977B-FC9A-100EAB44940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583299" y="5848659"/>
                                <a:ext cx="252000" cy="242491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  <p:grpSp>
                          <p:nvGrpSpPr>
                            <p:cNvPr id="32" name="그룹 31">
                              <a:extLst>
                                <a:ext uri="{FF2B5EF4-FFF2-40B4-BE49-F238E27FC236}">
                                  <a16:creationId xmlns:a16="http://schemas.microsoft.com/office/drawing/2014/main" id="{9208C9B8-6E6C-02AC-1F6E-286FA7B4E5D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568059" y="5335882"/>
                              <a:ext cx="1908000" cy="303336"/>
                              <a:chOff x="9568059" y="5407856"/>
                              <a:chExt cx="1908000" cy="303336"/>
                            </a:xfrm>
                          </p:grpSpPr>
                          <p:grpSp>
                            <p:nvGrpSpPr>
                              <p:cNvPr id="1048" name="그룹 1047">
                                <a:extLst>
                                  <a:ext uri="{FF2B5EF4-FFF2-40B4-BE49-F238E27FC236}">
                                    <a16:creationId xmlns:a16="http://schemas.microsoft.com/office/drawing/2014/main" id="{598DF521-4C16-FE9D-0363-0BF8BDA032D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9978293" y="5453659"/>
                                <a:ext cx="1341714" cy="257533"/>
                                <a:chOff x="7849954" y="1844434"/>
                                <a:chExt cx="1341714" cy="257533"/>
                              </a:xfrm>
                            </p:grpSpPr>
                            <p:sp>
                              <p:nvSpPr>
                                <p:cNvPr id="1049" name="TextBox 1048">
                                  <a:extLst>
                                    <a:ext uri="{FF2B5EF4-FFF2-40B4-BE49-F238E27FC236}">
                                      <a16:creationId xmlns:a16="http://schemas.microsoft.com/office/drawing/2014/main" id="{6A077D26-DC89-D70A-F0BB-5F87EDD868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844434"/>
                                  <a:ext cx="48250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양상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: </a:t>
                                  </a:r>
                                  <a:r>
                                    <a:rPr lang="ko-KR" altLang="en-US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불굴 </a:t>
                                  </a:r>
                                  <a:r>
                                    <a:rPr lang="en-US" altLang="ko-KR" sz="800" dirty="0">
                                      <a:solidFill>
                                        <a:srgbClr val="FBE8A5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Ⅰ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50" name="TextBox 1049">
                                  <a:extLst>
                                    <a:ext uri="{FF2B5EF4-FFF2-40B4-BE49-F238E27FC236}">
                                      <a16:creationId xmlns:a16="http://schemas.microsoft.com/office/drawing/2014/main" id="{5E7098C7-3314-DB35-0610-5B313EC1CD2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849954" y="1978856"/>
                                  <a:ext cx="1341714" cy="12311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spcAft>
                                      <a:spcPts val="500"/>
                                    </a:spcAft>
                                  </a:pP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적에게 주는 피해가 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5%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 </a:t>
                                  </a:r>
                                  <a:r>
                                    <a:rPr lang="ko-KR" altLang="en-US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증가한다</a:t>
                                  </a:r>
                                  <a:r>
                                    <a:rPr lang="en-US" altLang="ko-KR" sz="800" dirty="0">
                                      <a:solidFill>
                                        <a:schemeClr val="bg1"/>
                                      </a:solidFill>
                                      <a:latin typeface="Pretendard Medium" panose="02000603000000020004" pitchFamily="2" charset="-127"/>
                                      <a:ea typeface="Pretendard Medium" panose="02000603000000020004" pitchFamily="2" charset="-127"/>
                                      <a:cs typeface="Pretendard Medium" panose="02000603000000020004" pitchFamily="2" charset="-127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</p:grpSp>
                          <p:cxnSp>
                            <p:nvCxnSpPr>
                              <p:cNvPr id="1054" name="직선 연결선 1053">
                                <a:extLst>
                                  <a:ext uri="{FF2B5EF4-FFF2-40B4-BE49-F238E27FC236}">
                                    <a16:creationId xmlns:a16="http://schemas.microsoft.com/office/drawing/2014/main" id="{608F5A3D-D35D-5435-E861-62FAD41E7A5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568059" y="5407856"/>
                                <a:ext cx="1908000" cy="0"/>
                              </a:xfrm>
                              <a:prstGeom prst="line">
                                <a:avLst/>
                              </a:prstGeom>
                              <a:ln w="3175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pic>
                            <p:nvPicPr>
                              <p:cNvPr id="1061" name="그림 1060">
                                <a:extLst>
                                  <a:ext uri="{FF2B5EF4-FFF2-40B4-BE49-F238E27FC236}">
                                    <a16:creationId xmlns:a16="http://schemas.microsoft.com/office/drawing/2014/main" id="{A4FA7B2A-38BB-7F1F-C1C0-3ADFBCFF5E97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3"/>
                              <a:srcRect b="2084"/>
                              <a:stretch/>
                            </p:blipFill>
                            <p:spPr>
                              <a:xfrm>
                                <a:off x="9583299" y="5456425"/>
                                <a:ext cx="252000" cy="252000"/>
                              </a:xfrm>
                              <a:prstGeom prst="rect">
                                <a:avLst/>
                              </a:prstGeom>
                              <a:ln w="3175">
                                <a:solidFill>
                                  <a:srgbClr val="D0D0D0"/>
                                </a:solidFill>
                              </a:ln>
                            </p:spPr>
                          </p:pic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DA073E29-23F3-0A26-822C-9BD8939A3C5F}"/>
                    </a:ext>
                  </a:extLst>
                </p:cNvPr>
                <p:cNvGrpSpPr/>
                <p:nvPr/>
              </p:nvGrpSpPr>
              <p:grpSpPr>
                <a:xfrm>
                  <a:off x="6621388" y="5360894"/>
                  <a:ext cx="2175778" cy="1282363"/>
                  <a:chOff x="6621388" y="5360894"/>
                  <a:chExt cx="2175778" cy="1282363"/>
                </a:xfrm>
              </p:grpSpPr>
              <p:sp>
                <p:nvSpPr>
                  <p:cNvPr id="1154" name="TextBox 1153">
                    <a:extLst>
                      <a:ext uri="{FF2B5EF4-FFF2-40B4-BE49-F238E27FC236}">
                        <a16:creationId xmlns:a16="http://schemas.microsoft.com/office/drawing/2014/main" id="{F59C889D-E202-8582-2994-9697DAF0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7079272" y="6427813"/>
                    <a:ext cx="126001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54000" rIns="54000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[ ‘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버프 중첩 표기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‘ </a:t>
                    </a:r>
                    <a:r>
                      <a:rPr lang="ko-KR" altLang="en-US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비 활성화 </a:t>
                    </a:r>
                    <a:r>
                      <a: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]</a:t>
                    </a:r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72124D3C-0E5E-21DD-03B0-843EAA350B8F}"/>
                      </a:ext>
                    </a:extLst>
                  </p:cNvPr>
                  <p:cNvGrpSpPr/>
                  <p:nvPr/>
                </p:nvGrpSpPr>
                <p:grpSpPr>
                  <a:xfrm>
                    <a:off x="6621388" y="5360894"/>
                    <a:ext cx="2175778" cy="1063785"/>
                    <a:chOff x="6650736" y="5309235"/>
                    <a:chExt cx="2175778" cy="1063785"/>
                  </a:xfrm>
                </p:grpSpPr>
                <p:sp>
                  <p:nvSpPr>
                    <p:cNvPr id="1155" name="직사각형 1154">
                      <a:extLst>
                        <a:ext uri="{FF2B5EF4-FFF2-40B4-BE49-F238E27FC236}">
                          <a16:creationId xmlns:a16="http://schemas.microsoft.com/office/drawing/2014/main" id="{C731A0AC-57A4-B967-5264-1017FF95A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0736" y="5309235"/>
                      <a:ext cx="2175778" cy="1063785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3175">
                      <a:solidFill>
                        <a:srgbClr val="D4CFC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E711880B-DD5E-E185-E014-808E99B960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0346" y="5392717"/>
                      <a:ext cx="2016559" cy="896820"/>
                      <a:chOff x="6714842" y="5375389"/>
                      <a:chExt cx="2016559" cy="896820"/>
                    </a:xfrm>
                  </p:grpSpPr>
                  <p:grpSp>
                    <p:nvGrpSpPr>
                      <p:cNvPr id="1129" name="그룹 1128">
                        <a:extLst>
                          <a:ext uri="{FF2B5EF4-FFF2-40B4-BE49-F238E27FC236}">
                            <a16:creationId xmlns:a16="http://schemas.microsoft.com/office/drawing/2014/main" id="{7BE37B49-3E93-6C75-6759-2F342C038B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06524" y="5375389"/>
                        <a:ext cx="252000" cy="252000"/>
                        <a:chOff x="6580788" y="3898061"/>
                        <a:chExt cx="370979" cy="370979"/>
                      </a:xfrm>
                    </p:grpSpPr>
                    <p:sp>
                      <p:nvSpPr>
                        <p:cNvPr id="1109" name="직사각형 1108">
                          <a:extLst>
                            <a:ext uri="{FF2B5EF4-FFF2-40B4-BE49-F238E27FC236}">
                              <a16:creationId xmlns:a16="http://schemas.microsoft.com/office/drawing/2014/main" id="{A8F25A9F-1DA6-5F40-9957-7416F7FB8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80788" y="3898061"/>
                          <a:ext cx="370979" cy="37097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 w="127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pic>
                      <p:nvPicPr>
                        <p:cNvPr id="1110" name="그림 1109">
                          <a:extLst>
                            <a:ext uri="{FF2B5EF4-FFF2-40B4-BE49-F238E27FC236}">
                              <a16:creationId xmlns:a16="http://schemas.microsoft.com/office/drawing/2014/main" id="{FD51EED3-90DC-0022-D829-A83263ABB7E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596020" y="3914037"/>
                          <a:ext cx="341180" cy="341180"/>
                        </a:xfrm>
                        <a:prstGeom prst="rect">
                          <a:avLst/>
                        </a:prstGeom>
                        <a:ln w="12700">
                          <a:noFill/>
                        </a:ln>
                      </p:spPr>
                    </p:pic>
                  </p:grpSp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F061CE12-6551-D760-B353-CCE1A758AA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4842" y="5375389"/>
                        <a:ext cx="252000" cy="252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 w="127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grpSp>
                    <p:nvGrpSpPr>
                      <p:cNvPr id="1151" name="그룹 1150">
                        <a:extLst>
                          <a:ext uri="{FF2B5EF4-FFF2-40B4-BE49-F238E27FC236}">
                            <a16:creationId xmlns:a16="http://schemas.microsoft.com/office/drawing/2014/main" id="{1E1EAE2C-346D-11CA-244B-1EC14D784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34788" y="5496989"/>
                        <a:ext cx="1596613" cy="775220"/>
                        <a:chOff x="6794788" y="5059068"/>
                        <a:chExt cx="1596613" cy="775220"/>
                      </a:xfrm>
                    </p:grpSpPr>
                    <p:grpSp>
                      <p:nvGrpSpPr>
                        <p:cNvPr id="1140" name="그룹 1139">
                          <a:extLst>
                            <a:ext uri="{FF2B5EF4-FFF2-40B4-BE49-F238E27FC236}">
                              <a16:creationId xmlns:a16="http://schemas.microsoft.com/office/drawing/2014/main" id="{4F2E50D2-EC26-04F5-5997-D43A0A9190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94788" y="5059068"/>
                          <a:ext cx="1596613" cy="775220"/>
                          <a:chOff x="6793007" y="4100637"/>
                          <a:chExt cx="1596613" cy="775220"/>
                        </a:xfrm>
                      </p:grpSpPr>
                      <p:grpSp>
                        <p:nvGrpSpPr>
                          <p:cNvPr id="1141" name="그룹 1140">
                            <a:extLst>
                              <a:ext uri="{FF2B5EF4-FFF2-40B4-BE49-F238E27FC236}">
                                <a16:creationId xmlns:a16="http://schemas.microsoft.com/office/drawing/2014/main" id="{EC767E24-9892-F2F7-7418-CB9E87B41E1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100637"/>
                            <a:ext cx="1596613" cy="196967"/>
                            <a:chOff x="6793007" y="4034496"/>
                            <a:chExt cx="1596613" cy="196967"/>
                          </a:xfrm>
                        </p:grpSpPr>
                        <p:sp>
                          <p:nvSpPr>
                            <p:cNvPr id="1148" name="직사각형 1147">
                              <a:extLst>
                                <a:ext uri="{FF2B5EF4-FFF2-40B4-BE49-F238E27FC236}">
                                  <a16:creationId xmlns:a16="http://schemas.microsoft.com/office/drawing/2014/main" id="{6693B7BC-0E83-862A-0297-7FBE2471F53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034496"/>
                              <a:ext cx="1596613" cy="196967"/>
                            </a:xfrm>
                            <a:prstGeom prst="rect">
                              <a:avLst/>
                            </a:prstGeom>
                            <a:solidFill>
                              <a:srgbClr val="0E0F1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149" name="TextBox 1148">
                              <a:extLst>
                                <a:ext uri="{FF2B5EF4-FFF2-40B4-BE49-F238E27FC236}">
                                  <a16:creationId xmlns:a16="http://schemas.microsoft.com/office/drawing/2014/main" id="{E609FA21-24FD-B8B6-90E7-866970680DE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05983" y="4063729"/>
                              <a:ext cx="570669" cy="1384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 anchor="ctr">
                              <a:spAutoFit/>
                            </a:bodyPr>
                            <a:lstStyle/>
                            <a:p>
                              <a:pPr algn="ctr">
                                <a:spcAft>
                                  <a:spcPts val="500"/>
                                </a:spcAft>
                              </a:pP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양상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: </a:t>
                              </a:r>
                              <a:r>
                                <a:rPr lang="ko-KR" altLang="en-US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불굴 </a:t>
                              </a:r>
                              <a:r>
                                <a:rPr lang="en-US" altLang="ko-KR" sz="900" dirty="0">
                                  <a:solidFill>
                                    <a:schemeClr val="bg1"/>
                                  </a:solidFill>
                                  <a:latin typeface="Pretendard SemiBold" panose="02000703000000020004" pitchFamily="2" charset="-127"/>
                                  <a:ea typeface="Pretendard SemiBold" panose="02000703000000020004" pitchFamily="2" charset="-127"/>
                                  <a:cs typeface="Pretendard SemiBold" panose="02000703000000020004" pitchFamily="2" charset="-127"/>
                                </a:rPr>
                                <a:t>Ⅱ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142" name="그룹 1141">
                            <a:extLst>
                              <a:ext uri="{FF2B5EF4-FFF2-40B4-BE49-F238E27FC236}">
                                <a16:creationId xmlns:a16="http://schemas.microsoft.com/office/drawing/2014/main" id="{59659D50-3130-6D70-6263-62D9552AC66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93007" y="4295323"/>
                            <a:ext cx="1596613" cy="580534"/>
                            <a:chOff x="6793007" y="4295323"/>
                            <a:chExt cx="1596613" cy="580534"/>
                          </a:xfrm>
                        </p:grpSpPr>
                        <p:sp>
                          <p:nvSpPr>
                            <p:cNvPr id="1143" name="직사각형 1142">
                              <a:extLst>
                                <a:ext uri="{FF2B5EF4-FFF2-40B4-BE49-F238E27FC236}">
                                  <a16:creationId xmlns:a16="http://schemas.microsoft.com/office/drawing/2014/main" id="{48B3D19B-5E26-ADC0-8799-29C75769B9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3007" y="4295323"/>
                              <a:ext cx="1596613" cy="580534"/>
                            </a:xfrm>
                            <a:prstGeom prst="rect">
                              <a:avLst/>
                            </a:prstGeom>
                            <a:solidFill>
                              <a:srgbClr val="141518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ko-KR" altLang="en-US" dirty="0"/>
                            </a:p>
                          </p:txBody>
                        </p:sp>
                        <p:grpSp>
                          <p:nvGrpSpPr>
                            <p:cNvPr id="1144" name="그룹 1143">
                              <a:extLst>
                                <a:ext uri="{FF2B5EF4-FFF2-40B4-BE49-F238E27FC236}">
                                  <a16:creationId xmlns:a16="http://schemas.microsoft.com/office/drawing/2014/main" id="{E7BA058D-9688-F229-8D1A-EB0A5135EE2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894414" y="4485951"/>
                              <a:ext cx="1389804" cy="329851"/>
                              <a:chOff x="6894414" y="4485951"/>
                              <a:chExt cx="1389804" cy="329851"/>
                            </a:xfrm>
                          </p:grpSpPr>
                          <p:sp>
                            <p:nvSpPr>
                              <p:cNvPr id="1146" name="TextBox 1145">
                                <a:extLst>
                                  <a:ext uri="{FF2B5EF4-FFF2-40B4-BE49-F238E27FC236}">
                                    <a16:creationId xmlns:a16="http://schemas.microsoft.com/office/drawing/2014/main" id="{5DA754B6-C444-7AB4-5B57-139AEE6ED0E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894414" y="4692691"/>
                                <a:ext cx="1389804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적에게 주는 피해가 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10%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 </a:t>
                                </a:r>
                                <a:r>
                                  <a:rPr lang="ko-KR" altLang="en-US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증가한다</a:t>
                                </a:r>
                                <a:r>
                                  <a:rPr lang="en-US" altLang="ko-KR" sz="800" dirty="0">
                                    <a:solidFill>
                                      <a:schemeClr val="bg1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.</a:t>
                                </a:r>
                              </a:p>
                            </p:txBody>
                          </p:sp>
                          <p:sp>
                            <p:nvSpPr>
                              <p:cNvPr id="1147" name="TextBox 1146">
                                <a:extLst>
                                  <a:ext uri="{FF2B5EF4-FFF2-40B4-BE49-F238E27FC236}">
                                    <a16:creationId xmlns:a16="http://schemas.microsoft.com/office/drawing/2014/main" id="{F872ACE5-0A63-2C11-E942-4F6D568A1BB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47821" y="4485951"/>
                                <a:ext cx="633187" cy="12311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spcAft>
                                    <a:spcPts val="500"/>
                                  </a:spcAft>
                                </a:pP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적용 대상 </a:t>
                                </a:r>
                                <a:r>
                                  <a:rPr lang="en-US" altLang="ko-KR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: </a:t>
                                </a:r>
                                <a:r>
                                  <a:rPr lang="ko-KR" altLang="en-US" sz="800" dirty="0">
                                    <a:solidFill>
                                      <a:srgbClr val="FFC000"/>
                                    </a:solidFill>
                                    <a:latin typeface="Pretendard Medium" panose="02000603000000020004" pitchFamily="2" charset="-127"/>
                                    <a:ea typeface="Pretendard Medium" panose="02000603000000020004" pitchFamily="2" charset="-127"/>
                                    <a:cs typeface="Pretendard Medium" panose="02000603000000020004" pitchFamily="2" charset="-127"/>
                                  </a:rPr>
                                  <a:t>자신</a:t>
                                </a:r>
                                <a:endParaRPr lang="en-US" altLang="ko-KR" sz="800" dirty="0">
                                  <a:solidFill>
                                    <a:srgbClr val="FFC000"/>
                                  </a:solidFill>
                                  <a:latin typeface="Pretendard Medium" panose="02000603000000020004" pitchFamily="2" charset="-127"/>
                                  <a:ea typeface="Pretendard Medium" panose="02000603000000020004" pitchFamily="2" charset="-127"/>
                                  <a:cs typeface="Pretendard Medium" panose="02000603000000020004" pitchFamily="2" charset="-127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150" name="그림 1149">
                          <a:extLst>
                            <a:ext uri="{FF2B5EF4-FFF2-40B4-BE49-F238E27FC236}">
                              <a16:creationId xmlns:a16="http://schemas.microsoft.com/office/drawing/2014/main" id="{41B0ABFC-F44F-48DB-ABE5-320E88C410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rcRect b="2084"/>
                        <a:stretch/>
                      </p:blipFill>
                      <p:spPr>
                        <a:xfrm>
                          <a:off x="6896195" y="5318382"/>
                          <a:ext cx="252000" cy="25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:spPr>
                    </p:pic>
                  </p:grpSp>
                </p:grpSp>
              </p:grp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A613A5F-D9FF-E90A-A229-939DEA177EA9}"/>
                    </a:ext>
                  </a:extLst>
                </p:cNvPr>
                <p:cNvGrpSpPr/>
                <p:nvPr/>
              </p:nvGrpSpPr>
              <p:grpSpPr>
                <a:xfrm>
                  <a:off x="6702359" y="3879676"/>
                  <a:ext cx="2737292" cy="1350657"/>
                  <a:chOff x="6702359" y="3879676"/>
                  <a:chExt cx="2737292" cy="1350657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70FC6E96-AB84-662D-25A0-34F044C53772}"/>
                      </a:ext>
                    </a:extLst>
                  </p:cNvPr>
                  <p:cNvGrpSpPr/>
                  <p:nvPr/>
                </p:nvGrpSpPr>
                <p:grpSpPr>
                  <a:xfrm>
                    <a:off x="6702359" y="3879676"/>
                    <a:ext cx="1741295" cy="881541"/>
                    <a:chOff x="6866738" y="3879676"/>
                    <a:chExt cx="1741295" cy="881541"/>
                  </a:xfrm>
                </p:grpSpPr>
                <p:sp>
                  <p:nvSpPr>
                    <p:cNvPr id="1106" name="직사각형 1105">
                      <a:extLst>
                        <a:ext uri="{FF2B5EF4-FFF2-40B4-BE49-F238E27FC236}">
                          <a16:creationId xmlns:a16="http://schemas.microsoft.com/office/drawing/2014/main" id="{C90D90DC-D68D-0BC9-0F98-C902C7A80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6738" y="3879676"/>
                      <a:ext cx="288000" cy="2880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1270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1136" name="그룹 1135">
                      <a:extLst>
                        <a:ext uri="{FF2B5EF4-FFF2-40B4-BE49-F238E27FC236}">
                          <a16:creationId xmlns:a16="http://schemas.microsoft.com/office/drawing/2014/main" id="{20F1BF74-10A8-C1AA-EB7E-DB509CA79B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1420" y="4001616"/>
                      <a:ext cx="1596613" cy="759601"/>
                      <a:chOff x="6793007" y="4100637"/>
                      <a:chExt cx="1596613" cy="759601"/>
                    </a:xfrm>
                  </p:grpSpPr>
                  <p:grpSp>
                    <p:nvGrpSpPr>
                      <p:cNvPr id="1132" name="그룹 1131">
                        <a:extLst>
                          <a:ext uri="{FF2B5EF4-FFF2-40B4-BE49-F238E27FC236}">
                            <a16:creationId xmlns:a16="http://schemas.microsoft.com/office/drawing/2014/main" id="{96D6C44B-AD2B-D497-2F5D-CD3CA567C8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100637"/>
                        <a:ext cx="1596613" cy="196967"/>
                        <a:chOff x="6793007" y="4034496"/>
                        <a:chExt cx="1596613" cy="196967"/>
                      </a:xfrm>
                    </p:grpSpPr>
                    <p:sp>
                      <p:nvSpPr>
                        <p:cNvPr id="1127" name="직사각형 1126">
                          <a:extLst>
                            <a:ext uri="{FF2B5EF4-FFF2-40B4-BE49-F238E27FC236}">
                              <a16:creationId xmlns:a16="http://schemas.microsoft.com/office/drawing/2014/main" id="{A186B195-E6EE-C75D-3ED0-6C0456800C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034496"/>
                          <a:ext cx="1596613" cy="196967"/>
                        </a:xfrm>
                        <a:prstGeom prst="rect">
                          <a:avLst/>
                        </a:prstGeom>
                        <a:solidFill>
                          <a:srgbClr val="0E0F1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1128" name="TextBox 1127">
                          <a:extLst>
                            <a:ext uri="{FF2B5EF4-FFF2-40B4-BE49-F238E27FC236}">
                              <a16:creationId xmlns:a16="http://schemas.microsoft.com/office/drawing/2014/main" id="{4E9729C3-46A9-0001-AC99-7BA08D703C1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78916" y="4063729"/>
                          <a:ext cx="424796" cy="1384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 anchor="ctr">
                          <a:spAutoFit/>
                        </a:bodyPr>
                        <a:lstStyle/>
                        <a:p>
                          <a:pPr algn="ctr">
                            <a:spcAft>
                              <a:spcPts val="500"/>
                            </a:spcAft>
                          </a:pPr>
                          <a:r>
                            <a:rPr lang="ko-KR" altLang="en-US" sz="900" dirty="0">
                              <a:solidFill>
                                <a:schemeClr val="bg1"/>
                              </a:solidFill>
                              <a:latin typeface="Pretendard SemiBold" panose="02000703000000020004" pitchFamily="2" charset="-127"/>
                              <a:ea typeface="Pretendard SemiBold" panose="02000703000000020004" pitchFamily="2" charset="-127"/>
                              <a:cs typeface="Pretendard SemiBold" panose="02000703000000020004" pitchFamily="2" charset="-127"/>
                            </a:rPr>
                            <a:t>기록 모드</a:t>
                          </a:r>
                          <a:endParaRPr lang="en-US" altLang="ko-KR" sz="900" dirty="0">
                            <a:solidFill>
                              <a:schemeClr val="bg1"/>
                            </a:solidFill>
                            <a:latin typeface="Pretendard SemiBold" panose="02000703000000020004" pitchFamily="2" charset="-127"/>
                            <a:ea typeface="Pretendard SemiBold" panose="02000703000000020004" pitchFamily="2" charset="-127"/>
                            <a:cs typeface="Pretendard SemiBold" panose="02000703000000020004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1135" name="그룹 1134">
                        <a:extLst>
                          <a:ext uri="{FF2B5EF4-FFF2-40B4-BE49-F238E27FC236}">
                            <a16:creationId xmlns:a16="http://schemas.microsoft.com/office/drawing/2014/main" id="{0378CE6F-2DEC-477B-BBD2-468AB700B0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93007" y="4295323"/>
                        <a:ext cx="1596613" cy="564915"/>
                        <a:chOff x="6793007" y="4295323"/>
                        <a:chExt cx="1596613" cy="564915"/>
                      </a:xfrm>
                    </p:grpSpPr>
                    <p:sp>
                      <p:nvSpPr>
                        <p:cNvPr id="1123" name="직사각형 1122">
                          <a:extLst>
                            <a:ext uri="{FF2B5EF4-FFF2-40B4-BE49-F238E27FC236}">
                              <a16:creationId xmlns:a16="http://schemas.microsoft.com/office/drawing/2014/main" id="{46253E6B-2B43-2F14-0642-6A0D0D8639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93007" y="4295323"/>
                          <a:ext cx="1596613" cy="564915"/>
                        </a:xfrm>
                        <a:prstGeom prst="rect">
                          <a:avLst/>
                        </a:prstGeom>
                        <a:solidFill>
                          <a:srgbClr val="141518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grpSp>
                      <p:nvGrpSpPr>
                        <p:cNvPr id="1134" name="그룹 1133">
                          <a:extLst>
                            <a:ext uri="{FF2B5EF4-FFF2-40B4-BE49-F238E27FC236}">
                              <a16:creationId xmlns:a16="http://schemas.microsoft.com/office/drawing/2014/main" id="{92A9F2D3-C5C0-D4A6-7372-4452D29927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894414" y="4364421"/>
                          <a:ext cx="1293624" cy="435314"/>
                          <a:chOff x="6894414" y="4364421"/>
                          <a:chExt cx="1293624" cy="435314"/>
                        </a:xfrm>
                      </p:grpSpPr>
                      <p:sp>
                        <p:nvSpPr>
                          <p:cNvPr id="1122" name="직사각형 1121">
                            <a:extLst>
                              <a:ext uri="{FF2B5EF4-FFF2-40B4-BE49-F238E27FC236}">
                                <a16:creationId xmlns:a16="http://schemas.microsoft.com/office/drawing/2014/main" id="{7D4CB346-8CB1-CE27-AD6E-38B43C41DCC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4414" y="4364421"/>
                            <a:ext cx="252000" cy="25200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 w="3175">
                            <a:solidFill>
                              <a:schemeClr val="bg1">
                                <a:lumMod val="50000"/>
                              </a:schemeClr>
                            </a:solidFill>
                            <a:prstDash val="solid"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125" name="TextBox 1124">
                            <a:extLst>
                              <a:ext uri="{FF2B5EF4-FFF2-40B4-BE49-F238E27FC236}">
                                <a16:creationId xmlns:a16="http://schemas.microsoft.com/office/drawing/2014/main" id="{9F12CAF9-2B3C-7999-8354-AE0FEFDA70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94414" y="4676624"/>
                            <a:ext cx="1293624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치명타 적중률이 </a:t>
                            </a:r>
                            <a:r>
                              <a:rPr lang="en-US" altLang="ko-KR" sz="800" dirty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30%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 </a:t>
                            </a:r>
                            <a:r>
                              <a:rPr lang="ko-KR" altLang="en-US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증가한다</a:t>
                            </a:r>
                            <a:r>
                              <a:rPr lang="en-US" altLang="ko-KR" sz="800" dirty="0">
                                <a:solidFill>
                                  <a:schemeClr val="bg1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1126" name="TextBox 1125">
                            <a:extLst>
                              <a:ext uri="{FF2B5EF4-FFF2-40B4-BE49-F238E27FC236}">
                                <a16:creationId xmlns:a16="http://schemas.microsoft.com/office/drawing/2014/main" id="{280758C3-0FC8-673D-7326-57D171B303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7802" y="4495100"/>
                            <a:ext cx="633187" cy="12311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spcAft>
                                <a:spcPts val="500"/>
                              </a:spcAft>
                            </a:pP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적용 대상 </a:t>
                            </a:r>
                            <a:r>
                              <a:rPr lang="en-US" altLang="ko-KR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: </a:t>
                            </a:r>
                            <a:r>
                              <a:rPr lang="ko-KR" altLang="en-US" sz="800" dirty="0">
                                <a:solidFill>
                                  <a:srgbClr val="FFC000"/>
                                </a:solidFill>
                                <a:latin typeface="Pretendard Medium" panose="02000603000000020004" pitchFamily="2" charset="-127"/>
                                <a:ea typeface="Pretendard Medium" panose="02000603000000020004" pitchFamily="2" charset="-127"/>
                                <a:cs typeface="Pretendard Medium" panose="02000603000000020004" pitchFamily="2" charset="-127"/>
                              </a:rPr>
                              <a:t>자신</a:t>
                            </a:r>
                            <a:endParaRPr lang="en-US" altLang="ko-KR" sz="800" dirty="0">
                              <a:solidFill>
                                <a:srgbClr val="FFC000"/>
                              </a:solidFill>
                              <a:latin typeface="Pretendard Medium" panose="02000603000000020004" pitchFamily="2" charset="-127"/>
                              <a:ea typeface="Pretendard Medium" panose="02000603000000020004" pitchFamily="2" charset="-127"/>
                              <a:cs typeface="Pretendard Medium" panose="02000603000000020004" pitchFamily="2" charset="-127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904F20C4-B8AF-EC36-40C5-3D504E8E1A32}"/>
                      </a:ext>
                    </a:extLst>
                  </p:cNvPr>
                  <p:cNvGrpSpPr/>
                  <p:nvPr/>
                </p:nvGrpSpPr>
                <p:grpSpPr>
                  <a:xfrm>
                    <a:off x="6726417" y="4891779"/>
                    <a:ext cx="1082621" cy="338554"/>
                    <a:chOff x="6726417" y="4891779"/>
                    <a:chExt cx="1082621" cy="338554"/>
                  </a:xfrm>
                </p:grpSpPr>
                <p:sp>
                  <p:nvSpPr>
                    <p:cNvPr id="65" name="화살표: 오른쪽 64">
                      <a:extLst>
                        <a:ext uri="{FF2B5EF4-FFF2-40B4-BE49-F238E27FC236}">
                          <a16:creationId xmlns:a16="http://schemas.microsoft.com/office/drawing/2014/main" id="{A7F18D4B-6B6F-39F6-7C6C-5FC94332A3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645913" y="5020392"/>
                      <a:ext cx="244921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C0B1419-945F-CA17-05FE-D9E30DDFF9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6417" y="4891779"/>
                      <a:ext cx="94261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1 ]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E9F57DA4-0349-AFD2-62E4-77F3F2B726C3}"/>
                      </a:ext>
                    </a:extLst>
                  </p:cNvPr>
                  <p:cNvGrpSpPr/>
                  <p:nvPr/>
                </p:nvGrpSpPr>
                <p:grpSpPr>
                  <a:xfrm>
                    <a:off x="8495431" y="4087042"/>
                    <a:ext cx="944220" cy="450786"/>
                    <a:chOff x="8547153" y="4087042"/>
                    <a:chExt cx="944220" cy="450786"/>
                  </a:xfrm>
                </p:grpSpPr>
                <p:sp>
                  <p:nvSpPr>
                    <p:cNvPr id="68" name="화살표: 오른쪽 67">
                      <a:extLst>
                        <a:ext uri="{FF2B5EF4-FFF2-40B4-BE49-F238E27FC236}">
                          <a16:creationId xmlns:a16="http://schemas.microsoft.com/office/drawing/2014/main" id="{3FB249E1-23A6-A892-19F9-5A46180CA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5290" y="4456500"/>
                      <a:ext cx="327946" cy="81328"/>
                    </a:xfrm>
                    <a:prstGeom prst="rightArrow">
                      <a:avLst/>
                    </a:prstGeom>
                    <a:solidFill>
                      <a:srgbClr val="D4CFC5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7754F473-D8B9-F350-350C-8B30BACBAA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47153" y="4087042"/>
                      <a:ext cx="94422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54000" rIns="54000" rtlCol="0">
                      <a:spAutoFit/>
                    </a:bodyPr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 예시 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2]</a:t>
                      </a:r>
                    </a:p>
                    <a:p>
                      <a:pPr algn="ctr"/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불굴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도전</a:t>
                      </a:r>
                      <a:r>
                        <a:rPr lang="en-US" altLang="ko-KR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A69C8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양상 기록</a:t>
                      </a:r>
                      <a:endParaRPr lang="en-US" altLang="ko-KR" sz="800" dirty="0">
                        <a:solidFill>
                          <a:srgbClr val="A69C8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01E766BD-07A9-A081-F25A-4F008F6D42FB}"/>
                </a:ext>
              </a:extLst>
            </p:cNvPr>
            <p:cNvGrpSpPr/>
            <p:nvPr/>
          </p:nvGrpSpPr>
          <p:grpSpPr>
            <a:xfrm>
              <a:off x="6424566" y="3170363"/>
              <a:ext cx="5540422" cy="231923"/>
              <a:chOff x="1460890" y="1092616"/>
              <a:chExt cx="5540422" cy="231923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D6730D92-0C91-337A-5490-C8B0421A9C12}"/>
                  </a:ext>
                </a:extLst>
              </p:cNvPr>
              <p:cNvSpPr txBox="1"/>
              <p:nvPr/>
            </p:nvSpPr>
            <p:spPr>
              <a:xfrm>
                <a:off x="1952167" y="1100855"/>
                <a:ext cx="2815543" cy="215444"/>
              </a:xfrm>
              <a:prstGeom prst="rect">
                <a:avLst/>
              </a:prstGeom>
              <a:noFill/>
            </p:spPr>
            <p:txBody>
              <a:bodyPr wrap="none" lIns="144000" rIns="144000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별 효과를 구분하기 위해 버프 효과를 분리하여 표기합니다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cxnSp>
            <p:nvCxnSpPr>
              <p:cNvPr id="1076" name="직선 연결선 1075">
                <a:extLst>
                  <a:ext uri="{FF2B5EF4-FFF2-40B4-BE49-F238E27FC236}">
                    <a16:creationId xmlns:a16="http://schemas.microsoft.com/office/drawing/2014/main" id="{6544B7F3-2B89-BD7C-B29C-45EDB2E4C533}"/>
                  </a:ext>
                </a:extLst>
              </p:cNvPr>
              <p:cNvCxnSpPr>
                <a:cxnSpLocks/>
                <a:stCxn id="1077" idx="2"/>
              </p:cNvCxnSpPr>
              <p:nvPr/>
            </p:nvCxnSpPr>
            <p:spPr>
              <a:xfrm>
                <a:off x="1702710" y="1324539"/>
                <a:ext cx="5298602" cy="0"/>
              </a:xfrm>
              <a:prstGeom prst="line">
                <a:avLst/>
              </a:prstGeom>
              <a:ln w="12700">
                <a:solidFill>
                  <a:srgbClr val="D4CFC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7" name="직사각형 1076">
                <a:extLst>
                  <a:ext uri="{FF2B5EF4-FFF2-40B4-BE49-F238E27FC236}">
                    <a16:creationId xmlns:a16="http://schemas.microsoft.com/office/drawing/2014/main" id="{24CA8E00-AF9F-5A60-A193-871EE206A7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0890" y="1092616"/>
                <a:ext cx="483640" cy="231923"/>
              </a:xfrm>
              <a:prstGeom prst="rect">
                <a:avLst/>
              </a:prstGeom>
              <a:solidFill>
                <a:srgbClr val="605550"/>
              </a:solidFill>
              <a:ln w="12700">
                <a:solidFill>
                  <a:srgbClr val="D4CFC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46800" rIns="72000" rtlCol="0" anchor="ctr">
                <a:spAutoFit/>
              </a:bodyPr>
              <a:lstStyle/>
              <a:p>
                <a:r>
                  <a:rPr lang="ko-KR" altLang="en-US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버프 </a:t>
                </a:r>
                <a:r>
                  <a:rPr lang="en-US" altLang="ko-KR" sz="900" dirty="0">
                    <a:solidFill>
                      <a:srgbClr val="EDEBE7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UI</a:t>
                </a:r>
                <a:endParaRPr lang="ko-KR" altLang="en-US" sz="900" dirty="0">
                  <a:solidFill>
                    <a:srgbClr val="EDEBE7"/>
                  </a:solidFill>
                  <a:effectLst/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54D0C-2864-9230-D1C9-3DDA8C391A0A}"/>
              </a:ext>
            </a:extLst>
          </p:cNvPr>
          <p:cNvGrpSpPr/>
          <p:nvPr/>
        </p:nvGrpSpPr>
        <p:grpSpPr>
          <a:xfrm>
            <a:off x="1450975" y="444492"/>
            <a:ext cx="10163183" cy="1194295"/>
            <a:chOff x="1450975" y="586078"/>
            <a:chExt cx="10163183" cy="11942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1945A32-E8E7-E309-156A-7772C0BF8D00}"/>
                </a:ext>
              </a:extLst>
            </p:cNvPr>
            <p:cNvGrpSpPr/>
            <p:nvPr/>
          </p:nvGrpSpPr>
          <p:grpSpPr>
            <a:xfrm>
              <a:off x="1450975" y="851914"/>
              <a:ext cx="10163183" cy="928459"/>
              <a:chOff x="1450975" y="988809"/>
              <a:chExt cx="10163183" cy="92845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1873C6-1379-8871-AFC2-1C4A351B270D}"/>
                  </a:ext>
                </a:extLst>
              </p:cNvPr>
              <p:cNvSpPr txBox="1"/>
              <p:nvPr/>
            </p:nvSpPr>
            <p:spPr>
              <a:xfrm>
                <a:off x="1450975" y="988809"/>
                <a:ext cx="4174220" cy="246221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‘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 기록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’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은 기록 모드에 진입하여 사용한 스킬의 양상을 기록 하는 것을 의미합니다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5B03DF-FEC3-BE16-46A0-75DA19AAD480}"/>
                  </a:ext>
                </a:extLst>
              </p:cNvPr>
              <p:cNvSpPr txBox="1"/>
              <p:nvPr/>
            </p:nvSpPr>
            <p:spPr>
              <a:xfrm>
                <a:off x="1450975" y="1235030"/>
                <a:ext cx="10163183" cy="682238"/>
              </a:xfrm>
              <a:prstGeom prst="rect">
                <a:avLst/>
              </a:prstGeom>
              <a:solidFill>
                <a:srgbClr val="212227"/>
              </a:solidFill>
            </p:spPr>
            <p:txBody>
              <a:bodyPr wrap="square" lIns="180000" rIns="0" rtlCol="0">
                <a:spAutoFit/>
              </a:bodyPr>
              <a:lstStyle/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적중 여부와 관계 없이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성공적으로 시전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되었을 때 해당 스킬의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 </a:t>
                </a:r>
              </a:p>
              <a:p>
                <a:pPr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스킬이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시전 중 캔슬 </a:t>
                </a: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되는 경우 </a:t>
                </a:r>
                <a:r>
                  <a:rPr lang="ko-KR" altLang="en-US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양상이 기록되지 않습니다</a:t>
                </a:r>
                <a:r>
                  <a:rPr lang="en-US" altLang="ko-KR" sz="1000" dirty="0">
                    <a:solidFill>
                      <a:srgbClr val="E87EF6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  <a:p>
                <a:pPr marL="171450" indent="-171450">
                  <a:spcAft>
                    <a:spcPts val="500"/>
                  </a:spcAft>
                  <a:buBlip>
                    <a:blip r:embed="rId4"/>
                  </a:buBlip>
                </a:pPr>
                <a:r>
                  <a:rPr lang="ko-KR" altLang="en-US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기록 모드가 종료되면 기록된 양상이 모두 삭제됩니다</a:t>
                </a:r>
                <a:r>
                  <a:rPr lang="en-US" altLang="ko-KR" sz="1000" dirty="0">
                    <a:solidFill>
                      <a:srgbClr val="D4CF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1BA21-C4C4-9BCB-E4E3-754E5226D011}"/>
                </a:ext>
              </a:extLst>
            </p:cNvPr>
            <p:cNvSpPr txBox="1"/>
            <p:nvPr/>
          </p:nvSpPr>
          <p:spPr>
            <a:xfrm>
              <a:off x="1450975" y="586078"/>
              <a:ext cx="520976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D1AB84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양상 기록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B29403-8335-0873-EA25-09804F76D907}"/>
              </a:ext>
            </a:extLst>
          </p:cNvPr>
          <p:cNvGrpSpPr/>
          <p:nvPr/>
        </p:nvGrpSpPr>
        <p:grpSpPr>
          <a:xfrm>
            <a:off x="1450975" y="1866452"/>
            <a:ext cx="4273401" cy="4554509"/>
            <a:chOff x="1450975" y="1866452"/>
            <a:chExt cx="4273401" cy="4554509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9BD8938B-660D-2AA5-0339-6F74B14C3AD0}"/>
                </a:ext>
              </a:extLst>
            </p:cNvPr>
            <p:cNvGrpSpPr/>
            <p:nvPr/>
          </p:nvGrpSpPr>
          <p:grpSpPr>
            <a:xfrm>
              <a:off x="1450975" y="1866452"/>
              <a:ext cx="4273401" cy="4554509"/>
              <a:chOff x="1450975" y="1510852"/>
              <a:chExt cx="4273401" cy="4554509"/>
            </a:xfrm>
          </p:grpSpPr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C267355A-1842-4023-D8BA-05A7030029F5}"/>
                  </a:ext>
                </a:extLst>
              </p:cNvPr>
              <p:cNvGrpSpPr/>
              <p:nvPr/>
            </p:nvGrpSpPr>
            <p:grpSpPr>
              <a:xfrm>
                <a:off x="1450975" y="1742229"/>
                <a:ext cx="4273401" cy="4323132"/>
                <a:chOff x="1450975" y="1742229"/>
                <a:chExt cx="4273401" cy="4323132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3BBAD56-1675-E4C5-FF4D-187A1C5438F5}"/>
                    </a:ext>
                  </a:extLst>
                </p:cNvPr>
                <p:cNvSpPr/>
                <p:nvPr/>
              </p:nvSpPr>
              <p:spPr>
                <a:xfrm>
                  <a:off x="1450975" y="1742229"/>
                  <a:ext cx="4273400" cy="4323132"/>
                </a:xfrm>
                <a:prstGeom prst="rect">
                  <a:avLst/>
                </a:prstGeom>
                <a:solidFill>
                  <a:srgbClr val="1C1E2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 descr="텍스트, 도표, 라인, 스크린샷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904997AA-E66D-6F62-5AC3-84A12AA7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5019" y="2170840"/>
                  <a:ext cx="3845312" cy="3745434"/>
                </a:xfrm>
                <a:prstGeom prst="rect">
                  <a:avLst/>
                </a:prstGeom>
                <a:ln w="3175">
                  <a:solidFill>
                    <a:srgbClr val="D4CFC5"/>
                  </a:solidFill>
                </a:ln>
              </p:spPr>
            </p:pic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A85F44C2-9625-87A2-7582-60D6B0444BA5}"/>
                    </a:ext>
                  </a:extLst>
                </p:cNvPr>
                <p:cNvGrpSpPr/>
                <p:nvPr/>
              </p:nvGrpSpPr>
              <p:grpSpPr>
                <a:xfrm>
                  <a:off x="1450975" y="1742229"/>
                  <a:ext cx="4273401" cy="313023"/>
                  <a:chOff x="1450975" y="3401740"/>
                  <a:chExt cx="4273401" cy="313023"/>
                </a:xfrm>
              </p:grpSpPr>
              <p:grpSp>
                <p:nvGrpSpPr>
                  <p:cNvPr id="1032" name="그룹 1031">
                    <a:extLst>
                      <a:ext uri="{FF2B5EF4-FFF2-40B4-BE49-F238E27FC236}">
                        <a16:creationId xmlns:a16="http://schemas.microsoft.com/office/drawing/2014/main" id="{11855F9E-2476-2431-9CB9-659A56F18670}"/>
                      </a:ext>
                    </a:extLst>
                  </p:cNvPr>
                  <p:cNvGrpSpPr/>
                  <p:nvPr/>
                </p:nvGrpSpPr>
                <p:grpSpPr>
                  <a:xfrm>
                    <a:off x="1450975" y="3401740"/>
                    <a:ext cx="4273401" cy="313023"/>
                    <a:chOff x="1439025" y="1395560"/>
                    <a:chExt cx="4273401" cy="313023"/>
                  </a:xfrm>
                </p:grpSpPr>
                <p:sp>
                  <p:nvSpPr>
                    <p:cNvPr id="1034" name="직사각형 1033">
                      <a:extLst>
                        <a:ext uri="{FF2B5EF4-FFF2-40B4-BE49-F238E27FC236}">
                          <a16:creationId xmlns:a16="http://schemas.microsoft.com/office/drawing/2014/main" id="{E21EE5B2-E6B7-6F59-E1C9-EA7AA6CF2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9025" y="1395560"/>
                      <a:ext cx="4273401" cy="313023"/>
                    </a:xfrm>
                    <a:prstGeom prst="rect">
                      <a:avLst/>
                    </a:prstGeom>
                    <a:solidFill>
                      <a:srgbClr val="14181A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35" name="TextBox 1034">
                      <a:extLst>
                        <a:ext uri="{FF2B5EF4-FFF2-40B4-BE49-F238E27FC236}">
                          <a16:creationId xmlns:a16="http://schemas.microsoft.com/office/drawing/2014/main" id="{1C12989B-D6CE-B2AF-7C25-13E75AC545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90168" y="1436655"/>
                      <a:ext cx="3371116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rIns="0" rtlCol="0">
                      <a:spAutoFit/>
                    </a:bodyPr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글을 왼쪽에서 오른쪽으로 쓰고 읽는 방식과 같이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왼쪽 슬롯부터 기록</a:t>
                      </a:r>
                      <a:r>
                        <a:rPr lang="ko-KR" altLang="en-US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합니다</a:t>
                      </a:r>
                      <a:r>
                        <a:rPr lang="en-US" altLang="ko-KR" sz="900" dirty="0">
                          <a:solidFill>
                            <a:srgbClr val="D4CFC5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.</a:t>
                      </a:r>
                    </a:p>
                  </p:txBody>
                </p:sp>
              </p:grpSp>
              <p:cxnSp>
                <p:nvCxnSpPr>
                  <p:cNvPr id="1033" name="직선 연결선 1032">
                    <a:extLst>
                      <a:ext uri="{FF2B5EF4-FFF2-40B4-BE49-F238E27FC236}">
                        <a16:creationId xmlns:a16="http://schemas.microsoft.com/office/drawing/2014/main" id="{A9DBAA88-9B40-A285-476E-552252A20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50975" y="3714763"/>
                    <a:ext cx="4218305" cy="0"/>
                  </a:xfrm>
                  <a:prstGeom prst="line">
                    <a:avLst/>
                  </a:prstGeom>
                  <a:ln w="3175">
                    <a:gradFill flip="none" rotWithShape="1">
                      <a:gsLst>
                        <a:gs pos="25000">
                          <a:srgbClr val="F6F4D2">
                            <a:alpha val="20000"/>
                            <a:lumMod val="20000"/>
                          </a:srgbClr>
                        </a:gs>
                        <a:gs pos="0">
                          <a:srgbClr val="F6F4D2">
                            <a:alpha val="0"/>
                            <a:lumMod val="0"/>
                          </a:srgbClr>
                        </a:gs>
                        <a:gs pos="75000">
                          <a:srgbClr val="F6F4D2">
                            <a:alpha val="20000"/>
                            <a:lumMod val="20000"/>
                          </a:srgbClr>
                        </a:gs>
                        <a:gs pos="50000">
                          <a:srgbClr val="F6F4D2">
                            <a:alpha val="20000"/>
                            <a:lumMod val="30000"/>
                          </a:srgbClr>
                        </a:gs>
                        <a:gs pos="100000">
                          <a:srgbClr val="F6F4D2">
                            <a:alpha val="0"/>
                            <a:lumMod val="0"/>
                          </a:srgbClr>
                        </a:gs>
                      </a:gsLst>
                      <a:lin ang="0" scaled="1"/>
                      <a:tileRect/>
                    </a:gra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A0535A5-1CCE-98C0-5902-96B158DFE973}"/>
                  </a:ext>
                </a:extLst>
              </p:cNvPr>
              <p:cNvGrpSpPr/>
              <p:nvPr/>
            </p:nvGrpSpPr>
            <p:grpSpPr>
              <a:xfrm>
                <a:off x="1456552" y="1510852"/>
                <a:ext cx="4267824" cy="231923"/>
                <a:chOff x="1460890" y="1092616"/>
                <a:chExt cx="4267824" cy="231923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D27D8CEB-7D4D-68AD-CCC3-C9360D32B852}"/>
                    </a:ext>
                  </a:extLst>
                </p:cNvPr>
                <p:cNvCxnSpPr>
                  <a:cxnSpLocks/>
                  <a:stCxn id="36" idx="2"/>
                </p:cNvCxnSpPr>
                <p:nvPr/>
              </p:nvCxnSpPr>
              <p:spPr>
                <a:xfrm>
                  <a:off x="1958389" y="1324539"/>
                  <a:ext cx="3770325" cy="0"/>
                </a:xfrm>
                <a:prstGeom prst="line">
                  <a:avLst/>
                </a:prstGeom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1750C4F-652F-D6B1-7A51-3FE1FC79F5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60890" y="1092616"/>
                  <a:ext cx="994998" cy="231923"/>
                </a:xfrm>
                <a:prstGeom prst="rect">
                  <a:avLst/>
                </a:prstGeom>
                <a:solidFill>
                  <a:srgbClr val="605550"/>
                </a:solidFill>
                <a:ln w="12700">
                  <a:solidFill>
                    <a:srgbClr val="D4CFC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46800" rIns="72000" rtlCol="0" anchor="ctr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rgbClr val="EDEBE7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양상 기록 프로세스</a:t>
                  </a:r>
                  <a:endParaRPr lang="ko-KR" altLang="en-US" sz="900" dirty="0">
                    <a:solidFill>
                      <a:srgbClr val="EDEBE7"/>
                    </a:solidFill>
                    <a:effectLst/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91EAB3-ADE0-5E25-2F64-FD963D81C856}"/>
                </a:ext>
              </a:extLst>
            </p:cNvPr>
            <p:cNvSpPr txBox="1"/>
            <p:nvPr/>
          </p:nvSpPr>
          <p:spPr>
            <a:xfrm>
              <a:off x="2459187" y="1885008"/>
              <a:ext cx="3224775" cy="215444"/>
            </a:xfrm>
            <a:prstGeom prst="rect">
              <a:avLst/>
            </a:prstGeom>
            <a:noFill/>
          </p:spPr>
          <p:txBody>
            <a:bodyPr wrap="none" lIns="144000" rIns="0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양상은 기록 슬롯에 기록합니다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(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p.12 /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아이덴티티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게이지 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– ‘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기록 슬롯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’ </a:t>
              </a:r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  <a:hlinkClick r:id="rId6" action="ppaction://hlinksldjump"/>
                </a:rPr>
                <a:t>참고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317DCF-36EE-5306-A304-088CC0EFC795}"/>
              </a:ext>
            </a:extLst>
          </p:cNvPr>
          <p:cNvGrpSpPr/>
          <p:nvPr/>
        </p:nvGrpSpPr>
        <p:grpSpPr>
          <a:xfrm>
            <a:off x="207741" y="2423195"/>
            <a:ext cx="605936" cy="915458"/>
            <a:chOff x="207741" y="2423195"/>
            <a:chExt cx="605936" cy="9154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8A6FA2-1532-CB61-4FCF-3D91D1AA9583}"/>
                </a:ext>
              </a:extLst>
            </p:cNvPr>
            <p:cNvSpPr txBox="1"/>
            <p:nvPr userDrawn="1"/>
          </p:nvSpPr>
          <p:spPr>
            <a:xfrm>
              <a:off x="207741" y="2423195"/>
              <a:ext cx="506549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4CF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모드</a:t>
              </a:r>
              <a:endParaRPr lang="en-US" altLang="ko-KR" sz="900" dirty="0">
                <a:solidFill>
                  <a:srgbClr val="D4CFC5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F60347-3D94-C56E-2BC2-5F8D0E8EE5F8}"/>
                </a:ext>
              </a:extLst>
            </p:cNvPr>
            <p:cNvSpPr txBox="1"/>
            <p:nvPr userDrawn="1"/>
          </p:nvSpPr>
          <p:spPr>
            <a:xfrm>
              <a:off x="207742" y="2765508"/>
              <a:ext cx="60593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기록 게이지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75ED7E-1723-C628-0AEE-B6C679A387ED}"/>
                </a:ext>
              </a:extLst>
            </p:cNvPr>
            <p:cNvSpPr txBox="1"/>
            <p:nvPr userDrawn="1"/>
          </p:nvSpPr>
          <p:spPr>
            <a:xfrm>
              <a:off x="207742" y="3107821"/>
              <a:ext cx="477695" cy="2308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altLang="ko-KR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- </a:t>
              </a:r>
              <a:r>
                <a:rPr lang="ko-KR" altLang="en-US" sz="900" dirty="0">
                  <a:solidFill>
                    <a:srgbClr val="D1AB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클러스터</a:t>
              </a:r>
              <a:endParaRPr lang="en-US" altLang="ko-KR" sz="900" dirty="0">
                <a:solidFill>
                  <a:srgbClr val="D1AB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32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10851</TotalTime>
  <Words>3763</Words>
  <Application>Microsoft Office PowerPoint</Application>
  <PresentationFormat>와이드스크린</PresentationFormat>
  <Paragraphs>585</Paragraphs>
  <Slides>23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Pretendard</vt:lpstr>
      <vt:lpstr>Pretendard Light</vt:lpstr>
      <vt:lpstr>Pretendard Medium</vt:lpstr>
      <vt:lpstr>Pretendard SemiBold</vt:lpstr>
      <vt:lpstr>Pretendard Variable</vt:lpstr>
      <vt:lpstr>나눔고딕</vt:lpstr>
      <vt:lpstr>나눔명조 ExtraBold</vt:lpstr>
      <vt:lpstr>맑은 고딕</vt:lpstr>
      <vt:lpstr>빛의 계승자 Bold</vt:lpstr>
      <vt:lpstr>Arial</vt:lpstr>
      <vt:lpstr>Cinzel</vt:lpstr>
      <vt:lpstr>Wingdings</vt:lpstr>
      <vt:lpstr>Office 테마</vt:lpstr>
      <vt:lpstr>PowerPoint 프레젠테이션</vt:lpstr>
      <vt:lpstr>PowerPoint 프레젠테이션</vt:lpstr>
      <vt:lpstr>클래스 소개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1110</cp:revision>
  <cp:lastPrinted>2025-01-14T11:10:08Z</cp:lastPrinted>
  <dcterms:created xsi:type="dcterms:W3CDTF">2025-01-08T09:31:21Z</dcterms:created>
  <dcterms:modified xsi:type="dcterms:W3CDTF">2025-03-11T13:51:10Z</dcterms:modified>
</cp:coreProperties>
</file>